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6" r:id="rId3"/>
    <p:sldId id="257" r:id="rId4"/>
    <p:sldId id="259" r:id="rId5"/>
    <p:sldId id="258" r:id="rId6"/>
    <p:sldId id="262" r:id="rId7"/>
    <p:sldId id="261" r:id="rId8"/>
    <p:sldId id="263" r:id="rId9"/>
    <p:sldId id="264" r:id="rId10"/>
    <p:sldId id="267" r:id="rId11"/>
    <p:sldId id="266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85" r:id="rId24"/>
    <p:sldId id="291" r:id="rId25"/>
    <p:sldId id="292" r:id="rId26"/>
    <p:sldId id="294" r:id="rId27"/>
    <p:sldId id="296" r:id="rId28"/>
    <p:sldId id="298" r:id="rId29"/>
    <p:sldId id="297" r:id="rId30"/>
    <p:sldId id="299" r:id="rId31"/>
    <p:sldId id="302" r:id="rId32"/>
    <p:sldId id="303" r:id="rId33"/>
    <p:sldId id="304" r:id="rId34"/>
    <p:sldId id="301" r:id="rId35"/>
    <p:sldId id="305" r:id="rId36"/>
    <p:sldId id="300" r:id="rId37"/>
    <p:sldId id="307" r:id="rId38"/>
    <p:sldId id="306" r:id="rId39"/>
    <p:sldId id="328" r:id="rId40"/>
    <p:sldId id="330" r:id="rId41"/>
    <p:sldId id="343" r:id="rId42"/>
    <p:sldId id="333" r:id="rId43"/>
    <p:sldId id="351" r:id="rId44"/>
    <p:sldId id="352" r:id="rId45"/>
    <p:sldId id="336" r:id="rId46"/>
    <p:sldId id="355" r:id="rId47"/>
    <p:sldId id="350" r:id="rId48"/>
    <p:sldId id="356" r:id="rId49"/>
    <p:sldId id="357" r:id="rId50"/>
    <p:sldId id="337" r:id="rId51"/>
    <p:sldId id="338" r:id="rId52"/>
    <p:sldId id="339" r:id="rId53"/>
    <p:sldId id="340" r:id="rId54"/>
    <p:sldId id="344" r:id="rId55"/>
    <p:sldId id="345" r:id="rId56"/>
    <p:sldId id="346" r:id="rId57"/>
    <p:sldId id="341" r:id="rId58"/>
    <p:sldId id="342" r:id="rId59"/>
    <p:sldId id="347" r:id="rId60"/>
    <p:sldId id="348" r:id="rId61"/>
    <p:sldId id="358" r:id="rId62"/>
    <p:sldId id="353" r:id="rId63"/>
    <p:sldId id="359" r:id="rId64"/>
    <p:sldId id="354" r:id="rId65"/>
    <p:sldId id="360" r:id="rId66"/>
    <p:sldId id="361" r:id="rId67"/>
    <p:sldId id="362" r:id="rId68"/>
    <p:sldId id="363" r:id="rId69"/>
    <p:sldId id="329" r:id="rId70"/>
    <p:sldId id="349" r:id="rId71"/>
    <p:sldId id="367" r:id="rId72"/>
    <p:sldId id="377" r:id="rId73"/>
    <p:sldId id="378" r:id="rId74"/>
    <p:sldId id="369" r:id="rId75"/>
    <p:sldId id="379" r:id="rId76"/>
    <p:sldId id="381" r:id="rId77"/>
    <p:sldId id="382" r:id="rId78"/>
    <p:sldId id="383" r:id="rId79"/>
    <p:sldId id="380" r:id="rId80"/>
    <p:sldId id="384" r:id="rId81"/>
    <p:sldId id="370" r:id="rId82"/>
    <p:sldId id="371" r:id="rId83"/>
    <p:sldId id="364" r:id="rId84"/>
    <p:sldId id="308" r:id="rId85"/>
    <p:sldId id="293" r:id="rId86"/>
    <p:sldId id="309" r:id="rId87"/>
    <p:sldId id="315" r:id="rId88"/>
    <p:sldId id="310" r:id="rId89"/>
    <p:sldId id="312" r:id="rId90"/>
    <p:sldId id="311" r:id="rId91"/>
    <p:sldId id="313" r:id="rId92"/>
    <p:sldId id="314" r:id="rId93"/>
    <p:sldId id="317" r:id="rId94"/>
    <p:sldId id="287" r:id="rId95"/>
    <p:sldId id="319" r:id="rId96"/>
    <p:sldId id="322" r:id="rId97"/>
    <p:sldId id="321" r:id="rId98"/>
    <p:sldId id="324" r:id="rId99"/>
    <p:sldId id="325" r:id="rId100"/>
    <p:sldId id="326" r:id="rId101"/>
    <p:sldId id="323" r:id="rId102"/>
    <p:sldId id="320" r:id="rId103"/>
    <p:sldId id="316" r:id="rId104"/>
    <p:sldId id="318" r:id="rId105"/>
    <p:sldId id="272" r:id="rId106"/>
    <p:sldId id="26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683B"/>
    <a:srgbClr val="6BA743"/>
    <a:srgbClr val="474747"/>
    <a:srgbClr val="D83CD8"/>
    <a:srgbClr val="0EB01D"/>
    <a:srgbClr val="942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EF74A-9FDF-4345-BBA8-D3B7A707511C}" v="212" dt="2023-01-15T10:20:22.2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mach Mizrachi" userId="85fcc19c-b38c-410f-93a9-519990a4c1f0" providerId="ADAL" clId="{1BDEF74A-9FDF-4345-BBA8-D3B7A707511C}"/>
    <pc:docChg chg="undo redo custSel addSld delSld modSld sldOrd">
      <pc:chgData name="Tsemach Mizrachi" userId="85fcc19c-b38c-410f-93a9-519990a4c1f0" providerId="ADAL" clId="{1BDEF74A-9FDF-4345-BBA8-D3B7A707511C}" dt="2023-01-15T10:26:13.833" v="6835" actId="20577"/>
      <pc:docMkLst>
        <pc:docMk/>
      </pc:docMkLst>
      <pc:sldChg chg="modSp mod ord">
        <pc:chgData name="Tsemach Mizrachi" userId="85fcc19c-b38c-410f-93a9-519990a4c1f0" providerId="ADAL" clId="{1BDEF74A-9FDF-4345-BBA8-D3B7A707511C}" dt="2023-01-05T08:29:05.373" v="77"/>
        <pc:sldMkLst>
          <pc:docMk/>
          <pc:sldMk cId="397432225" sldId="256"/>
        </pc:sldMkLst>
        <pc:spChg chg="mod">
          <ac:chgData name="Tsemach Mizrachi" userId="85fcc19c-b38c-410f-93a9-519990a4c1f0" providerId="ADAL" clId="{1BDEF74A-9FDF-4345-BBA8-D3B7A707511C}" dt="2023-01-04T14:01:49.809" v="72" actId="20577"/>
          <ac:spMkLst>
            <pc:docMk/>
            <pc:sldMk cId="397432225" sldId="256"/>
            <ac:spMk id="3" creationId="{23C36433-0EED-4BEC-B98A-20BF1A44A9E2}"/>
          </ac:spMkLst>
        </pc:spChg>
      </pc:sldChg>
      <pc:sldChg chg="modSp">
        <pc:chgData name="Tsemach Mizrachi" userId="85fcc19c-b38c-410f-93a9-519990a4c1f0" providerId="ADAL" clId="{1BDEF74A-9FDF-4345-BBA8-D3B7A707511C}" dt="2023-01-04T13:09:03.060" v="68" actId="20577"/>
        <pc:sldMkLst>
          <pc:docMk/>
          <pc:sldMk cId="3258187078" sldId="258"/>
        </pc:sldMkLst>
        <pc:spChg chg="mod">
          <ac:chgData name="Tsemach Mizrachi" userId="85fcc19c-b38c-410f-93a9-519990a4c1f0" providerId="ADAL" clId="{1BDEF74A-9FDF-4345-BBA8-D3B7A707511C}" dt="2023-01-04T13:09:03.060" v="68" actId="20577"/>
          <ac:spMkLst>
            <pc:docMk/>
            <pc:sldMk cId="3258187078" sldId="258"/>
            <ac:spMk id="24" creationId="{D8CBDAAE-6803-4425-A5F3-E8DE30209DE2}"/>
          </ac:spMkLst>
        </pc:spChg>
      </pc:sldChg>
      <pc:sldChg chg="modSp mod modAnim">
        <pc:chgData name="Tsemach Mizrachi" userId="85fcc19c-b38c-410f-93a9-519990a4c1f0" providerId="ADAL" clId="{1BDEF74A-9FDF-4345-BBA8-D3B7A707511C}" dt="2022-12-30T08:40:18.402" v="57" actId="20577"/>
        <pc:sldMkLst>
          <pc:docMk/>
          <pc:sldMk cId="854705210" sldId="262"/>
        </pc:sldMkLst>
        <pc:spChg chg="mod">
          <ac:chgData name="Tsemach Mizrachi" userId="85fcc19c-b38c-410f-93a9-519990a4c1f0" providerId="ADAL" clId="{1BDEF74A-9FDF-4345-BBA8-D3B7A707511C}" dt="2022-12-30T08:40:17.099" v="56" actId="20577"/>
          <ac:spMkLst>
            <pc:docMk/>
            <pc:sldMk cId="854705210" sldId="262"/>
            <ac:spMk id="45" creationId="{83549F25-ED1A-4262-A07C-9B1FE892A2FF}"/>
          </ac:spMkLst>
        </pc:spChg>
        <pc:spChg chg="mod">
          <ac:chgData name="Tsemach Mizrachi" userId="85fcc19c-b38c-410f-93a9-519990a4c1f0" providerId="ADAL" clId="{1BDEF74A-9FDF-4345-BBA8-D3B7A707511C}" dt="2022-12-30T08:39:14.461" v="43" actId="20577"/>
          <ac:spMkLst>
            <pc:docMk/>
            <pc:sldMk cId="854705210" sldId="262"/>
            <ac:spMk id="46" creationId="{A2F50F12-789B-4009-A6DD-7FCF51C2985D}"/>
          </ac:spMkLst>
        </pc:spChg>
        <pc:spChg chg="mod">
          <ac:chgData name="Tsemach Mizrachi" userId="85fcc19c-b38c-410f-93a9-519990a4c1f0" providerId="ADAL" clId="{1BDEF74A-9FDF-4345-BBA8-D3B7A707511C}" dt="2022-12-30T08:38:07.541" v="36" actId="27636"/>
          <ac:spMkLst>
            <pc:docMk/>
            <pc:sldMk cId="854705210" sldId="262"/>
            <ac:spMk id="48" creationId="{24486967-E1CB-42C2-8511-21ECD848BA37}"/>
          </ac:spMkLst>
        </pc:spChg>
      </pc:sldChg>
      <pc:sldChg chg="modSp">
        <pc:chgData name="Tsemach Mizrachi" userId="85fcc19c-b38c-410f-93a9-519990a4c1f0" providerId="ADAL" clId="{1BDEF74A-9FDF-4345-BBA8-D3B7A707511C}" dt="2022-12-30T08:52:20.693" v="66" actId="20577"/>
        <pc:sldMkLst>
          <pc:docMk/>
          <pc:sldMk cId="1579235960" sldId="263"/>
        </pc:sldMkLst>
        <pc:spChg chg="mod">
          <ac:chgData name="Tsemach Mizrachi" userId="85fcc19c-b38c-410f-93a9-519990a4c1f0" providerId="ADAL" clId="{1BDEF74A-9FDF-4345-BBA8-D3B7A707511C}" dt="2022-12-30T08:52:20.693" v="66" actId="20577"/>
          <ac:spMkLst>
            <pc:docMk/>
            <pc:sldMk cId="1579235960" sldId="263"/>
            <ac:spMk id="57" creationId="{785D5A9B-26B9-45D3-946C-2BEAD7A88B1D}"/>
          </ac:spMkLst>
        </pc:spChg>
        <pc:spChg chg="mod">
          <ac:chgData name="Tsemach Mizrachi" userId="85fcc19c-b38c-410f-93a9-519990a4c1f0" providerId="ADAL" clId="{1BDEF74A-9FDF-4345-BBA8-D3B7A707511C}" dt="2022-12-30T08:50:36.936" v="62"/>
          <ac:spMkLst>
            <pc:docMk/>
            <pc:sldMk cId="1579235960" sldId="263"/>
            <ac:spMk id="89" creationId="{5A160537-767E-481C-AF23-C230DE8E1925}"/>
          </ac:spMkLst>
        </pc:spChg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3224216767" sldId="287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652472261" sldId="287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3841351389" sldId="293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904720533" sldId="293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687496487" sldId="308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406018182" sldId="308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2721341795" sldId="309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2924442060" sldId="309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828003257" sldId="310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160885766" sldId="310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081135485" sldId="311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1420593863" sldId="311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859420737" sldId="312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147878398" sldId="312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4115614779" sldId="313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4133667654" sldId="313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2714670329" sldId="314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2734000727" sldId="314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86473675" sldId="315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228692535" sldId="315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243115260" sldId="317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659469408" sldId="317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965245836" sldId="319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652108673" sldId="319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336627592" sldId="321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2388790239" sldId="321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917184578" sldId="322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968832363" sldId="322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41889337" sldId="324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4264101593" sldId="324"/>
        </pc:sldMkLst>
      </pc:sldChg>
      <pc:sldChg chg="add">
        <pc:chgData name="Tsemach Mizrachi" userId="85fcc19c-b38c-410f-93a9-519990a4c1f0" providerId="ADAL" clId="{1BDEF74A-9FDF-4345-BBA8-D3B7A707511C}" dt="2023-01-14T13:14:26.747" v="4529"/>
        <pc:sldMkLst>
          <pc:docMk/>
          <pc:sldMk cId="1363384411" sldId="325"/>
        </pc:sldMkLst>
      </pc:sldChg>
      <pc:sldChg chg="del">
        <pc:chgData name="Tsemach Mizrachi" userId="85fcc19c-b38c-410f-93a9-519990a4c1f0" providerId="ADAL" clId="{1BDEF74A-9FDF-4345-BBA8-D3B7A707511C}" dt="2023-01-14T13:14:11.913" v="4528" actId="2696"/>
        <pc:sldMkLst>
          <pc:docMk/>
          <pc:sldMk cId="2111399073" sldId="325"/>
        </pc:sldMkLst>
      </pc:sldChg>
      <pc:sldChg chg="addSp delSp modSp new mod ord">
        <pc:chgData name="Tsemach Mizrachi" userId="85fcc19c-b38c-410f-93a9-519990a4c1f0" providerId="ADAL" clId="{1BDEF74A-9FDF-4345-BBA8-D3B7A707511C}" dt="2023-01-05T08:32:32.703" v="302" actId="20577"/>
        <pc:sldMkLst>
          <pc:docMk/>
          <pc:sldMk cId="3294256612" sldId="327"/>
        </pc:sldMkLst>
        <pc:spChg chg="del">
          <ac:chgData name="Tsemach Mizrachi" userId="85fcc19c-b38c-410f-93a9-519990a4c1f0" providerId="ADAL" clId="{1BDEF74A-9FDF-4345-BBA8-D3B7A707511C}" dt="2023-01-05T08:29:12.839" v="78" actId="478"/>
          <ac:spMkLst>
            <pc:docMk/>
            <pc:sldMk cId="3294256612" sldId="327"/>
            <ac:spMk id="2" creationId="{C3FAAAB9-7FCD-03C5-9E05-3400361E39B5}"/>
          </ac:spMkLst>
        </pc:spChg>
        <pc:spChg chg="del">
          <ac:chgData name="Tsemach Mizrachi" userId="85fcc19c-b38c-410f-93a9-519990a4c1f0" providerId="ADAL" clId="{1BDEF74A-9FDF-4345-BBA8-D3B7A707511C}" dt="2023-01-05T08:29:16.975" v="79" actId="478"/>
          <ac:spMkLst>
            <pc:docMk/>
            <pc:sldMk cId="3294256612" sldId="327"/>
            <ac:spMk id="3" creationId="{37936DA1-9B1E-C0C7-5AAF-5FAF57550BB0}"/>
          </ac:spMkLst>
        </pc:spChg>
        <pc:spChg chg="add mod">
          <ac:chgData name="Tsemach Mizrachi" userId="85fcc19c-b38c-410f-93a9-519990a4c1f0" providerId="ADAL" clId="{1BDEF74A-9FDF-4345-BBA8-D3B7A707511C}" dt="2023-01-05T08:32:32.703" v="302" actId="20577"/>
          <ac:spMkLst>
            <pc:docMk/>
            <pc:sldMk cId="3294256612" sldId="327"/>
            <ac:spMk id="5" creationId="{8D0C95EB-4516-9D4E-3980-0ADCE7F8F57C}"/>
          </ac:spMkLst>
        </pc:spChg>
      </pc:sldChg>
      <pc:sldChg chg="add del ord">
        <pc:chgData name="Tsemach Mizrachi" userId="85fcc19c-b38c-410f-93a9-519990a4c1f0" providerId="ADAL" clId="{1BDEF74A-9FDF-4345-BBA8-D3B7A707511C}" dt="2023-01-13T13:59:02.090" v="306" actId="2696"/>
        <pc:sldMkLst>
          <pc:docMk/>
          <pc:sldMk cId="1573629785" sldId="328"/>
        </pc:sldMkLst>
      </pc:sldChg>
      <pc:sldChg chg="modSp add mod">
        <pc:chgData name="Tsemach Mizrachi" userId="85fcc19c-b38c-410f-93a9-519990a4c1f0" providerId="ADAL" clId="{1BDEF74A-9FDF-4345-BBA8-D3B7A707511C}" dt="2023-01-13T13:59:53.159" v="359" actId="6549"/>
        <pc:sldMkLst>
          <pc:docMk/>
          <pc:sldMk cId="4007736336" sldId="328"/>
        </pc:sldMkLst>
        <pc:spChg chg="mod">
          <ac:chgData name="Tsemach Mizrachi" userId="85fcc19c-b38c-410f-93a9-519990a4c1f0" providerId="ADAL" clId="{1BDEF74A-9FDF-4345-BBA8-D3B7A707511C}" dt="2023-01-13T13:59:53.159" v="359" actId="6549"/>
          <ac:spMkLst>
            <pc:docMk/>
            <pc:sldMk cId="4007736336" sldId="328"/>
            <ac:spMk id="2" creationId="{F6B71D39-649B-4C8C-88E8-1EF16531A39B}"/>
          </ac:spMkLst>
        </pc:spChg>
      </pc:sldChg>
      <pc:sldChg chg="add ord">
        <pc:chgData name="Tsemach Mizrachi" userId="85fcc19c-b38c-410f-93a9-519990a4c1f0" providerId="ADAL" clId="{1BDEF74A-9FDF-4345-BBA8-D3B7A707511C}" dt="2023-01-14T10:02:41.689" v="3609"/>
        <pc:sldMkLst>
          <pc:docMk/>
          <pc:sldMk cId="1843525053" sldId="329"/>
        </pc:sldMkLst>
      </pc:sldChg>
      <pc:sldChg chg="addSp delSp modSp add mod">
        <pc:chgData name="Tsemach Mizrachi" userId="85fcc19c-b38c-410f-93a9-519990a4c1f0" providerId="ADAL" clId="{1BDEF74A-9FDF-4345-BBA8-D3B7A707511C}" dt="2023-01-13T14:05:39.628" v="477" actId="207"/>
        <pc:sldMkLst>
          <pc:docMk/>
          <pc:sldMk cId="1260335885" sldId="330"/>
        </pc:sldMkLst>
        <pc:spChg chg="mod">
          <ac:chgData name="Tsemach Mizrachi" userId="85fcc19c-b38c-410f-93a9-519990a4c1f0" providerId="ADAL" clId="{1BDEF74A-9FDF-4345-BBA8-D3B7A707511C}" dt="2023-01-13T14:01:35.406" v="411" actId="20577"/>
          <ac:spMkLst>
            <pc:docMk/>
            <pc:sldMk cId="1260335885" sldId="330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1BDEF74A-9FDF-4345-BBA8-D3B7A707511C}" dt="2023-01-13T14:04:06.335" v="452" actId="478"/>
          <ac:spMkLst>
            <pc:docMk/>
            <pc:sldMk cId="1260335885" sldId="330"/>
            <ac:spMk id="3" creationId="{3E478058-7219-5CAB-47EF-9DC567F9CFA1}"/>
          </ac:spMkLst>
        </pc:spChg>
        <pc:spChg chg="add del mod">
          <ac:chgData name="Tsemach Mizrachi" userId="85fcc19c-b38c-410f-93a9-519990a4c1f0" providerId="ADAL" clId="{1BDEF74A-9FDF-4345-BBA8-D3B7A707511C}" dt="2023-01-13T14:02:33.334" v="428"/>
          <ac:spMkLst>
            <pc:docMk/>
            <pc:sldMk cId="1260335885" sldId="330"/>
            <ac:spMk id="4" creationId="{24B52D20-9632-00C3-8211-0F12A32AA9A5}"/>
          </ac:spMkLst>
        </pc:spChg>
        <pc:spChg chg="del">
          <ac:chgData name="Tsemach Mizrachi" userId="85fcc19c-b38c-410f-93a9-519990a4c1f0" providerId="ADAL" clId="{1BDEF74A-9FDF-4345-BBA8-D3B7A707511C}" dt="2023-01-13T14:01:01.948" v="376" actId="478"/>
          <ac:spMkLst>
            <pc:docMk/>
            <pc:sldMk cId="1260335885" sldId="330"/>
            <ac:spMk id="5" creationId="{B4A351CA-BB65-4405-9679-5C7E05781316}"/>
          </ac:spMkLst>
        </pc:spChg>
        <pc:spChg chg="del mod">
          <ac:chgData name="Tsemach Mizrachi" userId="85fcc19c-b38c-410f-93a9-519990a4c1f0" providerId="ADAL" clId="{1BDEF74A-9FDF-4345-BBA8-D3B7A707511C}" dt="2023-01-13T14:03:54.912" v="445" actId="478"/>
          <ac:spMkLst>
            <pc:docMk/>
            <pc:sldMk cId="1260335885" sldId="330"/>
            <ac:spMk id="7" creationId="{5D6D7F3D-3FA1-4E90-B5F3-A1F1B5E37FB4}"/>
          </ac:spMkLst>
        </pc:spChg>
        <pc:spChg chg="add mod">
          <ac:chgData name="Tsemach Mizrachi" userId="85fcc19c-b38c-410f-93a9-519990a4c1f0" providerId="ADAL" clId="{1BDEF74A-9FDF-4345-BBA8-D3B7A707511C}" dt="2023-01-13T14:05:39.628" v="477" actId="207"/>
          <ac:spMkLst>
            <pc:docMk/>
            <pc:sldMk cId="1260335885" sldId="330"/>
            <ac:spMk id="8" creationId="{D3E36877-28B2-3207-9888-59ABA4DDB9A8}"/>
          </ac:spMkLst>
        </pc:spChg>
        <pc:spChg chg="del">
          <ac:chgData name="Tsemach Mizrachi" userId="85fcc19c-b38c-410f-93a9-519990a4c1f0" providerId="ADAL" clId="{1BDEF74A-9FDF-4345-BBA8-D3B7A707511C}" dt="2023-01-13T14:01:03.299" v="377" actId="478"/>
          <ac:spMkLst>
            <pc:docMk/>
            <pc:sldMk cId="1260335885" sldId="330"/>
            <ac:spMk id="67" creationId="{548A31FD-E15B-4BF2-9866-786B408678F2}"/>
          </ac:spMkLst>
        </pc:spChg>
        <pc:spChg chg="del">
          <ac:chgData name="Tsemach Mizrachi" userId="85fcc19c-b38c-410f-93a9-519990a4c1f0" providerId="ADAL" clId="{1BDEF74A-9FDF-4345-BBA8-D3B7A707511C}" dt="2023-01-13T14:00:35.476" v="363" actId="478"/>
          <ac:spMkLst>
            <pc:docMk/>
            <pc:sldMk cId="1260335885" sldId="330"/>
            <ac:spMk id="84" creationId="{6420571C-C5A4-4B27-921E-2385F7EDAD81}"/>
          </ac:spMkLst>
        </pc:spChg>
        <pc:spChg chg="del">
          <ac:chgData name="Tsemach Mizrachi" userId="85fcc19c-b38c-410f-93a9-519990a4c1f0" providerId="ADAL" clId="{1BDEF74A-9FDF-4345-BBA8-D3B7A707511C}" dt="2023-01-13T14:00:53.489" v="371" actId="478"/>
          <ac:spMkLst>
            <pc:docMk/>
            <pc:sldMk cId="1260335885" sldId="330"/>
            <ac:spMk id="85" creationId="{04DCFF2F-1AD9-489B-8E39-3D1F8B5D7F26}"/>
          </ac:spMkLst>
        </pc:spChg>
        <pc:spChg chg="del">
          <ac:chgData name="Tsemach Mizrachi" userId="85fcc19c-b38c-410f-93a9-519990a4c1f0" providerId="ADAL" clId="{1BDEF74A-9FDF-4345-BBA8-D3B7A707511C}" dt="2023-01-13T14:00:47.244" v="367" actId="478"/>
          <ac:spMkLst>
            <pc:docMk/>
            <pc:sldMk cId="1260335885" sldId="330"/>
            <ac:spMk id="88" creationId="{26EE9F54-1ED0-4ECB-8016-BF5D3E2B245C}"/>
          </ac:spMkLst>
        </pc:spChg>
        <pc:spChg chg="del">
          <ac:chgData name="Tsemach Mizrachi" userId="85fcc19c-b38c-410f-93a9-519990a4c1f0" providerId="ADAL" clId="{1BDEF74A-9FDF-4345-BBA8-D3B7A707511C}" dt="2023-01-13T14:01:05.796" v="378" actId="478"/>
          <ac:spMkLst>
            <pc:docMk/>
            <pc:sldMk cId="1260335885" sldId="330"/>
            <ac:spMk id="89" creationId="{94088E8D-6156-496E-A0C0-E6FF2629243F}"/>
          </ac:spMkLst>
        </pc:spChg>
        <pc:spChg chg="del">
          <ac:chgData name="Tsemach Mizrachi" userId="85fcc19c-b38c-410f-93a9-519990a4c1f0" providerId="ADAL" clId="{1BDEF74A-9FDF-4345-BBA8-D3B7A707511C}" dt="2023-01-13T14:00:57.051" v="372" actId="478"/>
          <ac:spMkLst>
            <pc:docMk/>
            <pc:sldMk cId="1260335885" sldId="330"/>
            <ac:spMk id="90" creationId="{AB8AE008-A20E-44BC-8CE3-44C895348A21}"/>
          </ac:spMkLst>
        </pc:spChg>
        <pc:spChg chg="del">
          <ac:chgData name="Tsemach Mizrachi" userId="85fcc19c-b38c-410f-93a9-519990a4c1f0" providerId="ADAL" clId="{1BDEF74A-9FDF-4345-BBA8-D3B7A707511C}" dt="2023-01-13T14:00:51.907" v="370" actId="478"/>
          <ac:spMkLst>
            <pc:docMk/>
            <pc:sldMk cId="1260335885" sldId="330"/>
            <ac:spMk id="91" creationId="{F4A0ACC9-7807-4059-BA09-4C4DB6C499B4}"/>
          </ac:spMkLst>
        </pc:spChg>
        <pc:spChg chg="del mod">
          <ac:chgData name="Tsemach Mizrachi" userId="85fcc19c-b38c-410f-93a9-519990a4c1f0" providerId="ADAL" clId="{1BDEF74A-9FDF-4345-BBA8-D3B7A707511C}" dt="2023-01-13T14:04:04.166" v="451" actId="478"/>
          <ac:spMkLst>
            <pc:docMk/>
            <pc:sldMk cId="1260335885" sldId="330"/>
            <ac:spMk id="97" creationId="{73D85896-9878-4D30-B0E7-BA7CF5264188}"/>
          </ac:spMkLst>
        </pc:spChg>
        <pc:grpChg chg="del mod">
          <ac:chgData name="Tsemach Mizrachi" userId="85fcc19c-b38c-410f-93a9-519990a4c1f0" providerId="ADAL" clId="{1BDEF74A-9FDF-4345-BBA8-D3B7A707511C}" dt="2023-01-13T14:00:58.339" v="373" actId="478"/>
          <ac:grpSpMkLst>
            <pc:docMk/>
            <pc:sldMk cId="1260335885" sldId="330"/>
            <ac:grpSpMk id="82" creationId="{EA8186EC-CF44-478B-885F-2CD451438C65}"/>
          </ac:grpSpMkLst>
        </pc:grpChg>
        <pc:cxnChg chg="mod">
          <ac:chgData name="Tsemach Mizrachi" userId="85fcc19c-b38c-410f-93a9-519990a4c1f0" providerId="ADAL" clId="{1BDEF74A-9FDF-4345-BBA8-D3B7A707511C}" dt="2023-01-13T14:00:58.339" v="373" actId="478"/>
          <ac:cxnSpMkLst>
            <pc:docMk/>
            <pc:sldMk cId="1260335885" sldId="330"/>
            <ac:cxnSpMk id="71" creationId="{4630BE8A-3D30-421C-A909-17B057DD695E}"/>
          </ac:cxnSpMkLst>
        </pc:cxnChg>
        <pc:cxnChg chg="mod">
          <ac:chgData name="Tsemach Mizrachi" userId="85fcc19c-b38c-410f-93a9-519990a4c1f0" providerId="ADAL" clId="{1BDEF74A-9FDF-4345-BBA8-D3B7A707511C}" dt="2023-01-13T14:00:58.339" v="373" actId="478"/>
          <ac:cxnSpMkLst>
            <pc:docMk/>
            <pc:sldMk cId="1260335885" sldId="330"/>
            <ac:cxnSpMk id="72" creationId="{D7044FBE-A1EB-4E67-B9DF-1A03261D44E3}"/>
          </ac:cxnSpMkLst>
        </pc:cxnChg>
        <pc:cxnChg chg="mod">
          <ac:chgData name="Tsemach Mizrachi" userId="85fcc19c-b38c-410f-93a9-519990a4c1f0" providerId="ADAL" clId="{1BDEF74A-9FDF-4345-BBA8-D3B7A707511C}" dt="2023-01-13T14:00:58.339" v="373" actId="478"/>
          <ac:cxnSpMkLst>
            <pc:docMk/>
            <pc:sldMk cId="1260335885" sldId="330"/>
            <ac:cxnSpMk id="75" creationId="{9BACF0FD-03E0-4527-83FC-E9C5E277B233}"/>
          </ac:cxnSpMkLst>
        </pc:cxnChg>
        <pc:cxnChg chg="mod">
          <ac:chgData name="Tsemach Mizrachi" userId="85fcc19c-b38c-410f-93a9-519990a4c1f0" providerId="ADAL" clId="{1BDEF74A-9FDF-4345-BBA8-D3B7A707511C}" dt="2023-01-13T14:00:58.339" v="373" actId="478"/>
          <ac:cxnSpMkLst>
            <pc:docMk/>
            <pc:sldMk cId="1260335885" sldId="330"/>
            <ac:cxnSpMk id="76" creationId="{A0FBB3DF-28E3-4D4C-9F23-BEB87A70E91F}"/>
          </ac:cxnSpMkLst>
        </pc:cxnChg>
        <pc:cxnChg chg="del mod">
          <ac:chgData name="Tsemach Mizrachi" userId="85fcc19c-b38c-410f-93a9-519990a4c1f0" providerId="ADAL" clId="{1BDEF74A-9FDF-4345-BBA8-D3B7A707511C}" dt="2023-01-13T14:01:00.729" v="375" actId="478"/>
          <ac:cxnSpMkLst>
            <pc:docMk/>
            <pc:sldMk cId="1260335885" sldId="330"/>
            <ac:cxnSpMk id="87" creationId="{99BF57E4-4739-4320-8E53-96727E390D25}"/>
          </ac:cxnSpMkLst>
        </pc:cxnChg>
        <pc:cxnChg chg="del mod">
          <ac:chgData name="Tsemach Mizrachi" userId="85fcc19c-b38c-410f-93a9-519990a4c1f0" providerId="ADAL" clId="{1BDEF74A-9FDF-4345-BBA8-D3B7A707511C}" dt="2023-01-13T14:00:59.604" v="374" actId="478"/>
          <ac:cxnSpMkLst>
            <pc:docMk/>
            <pc:sldMk cId="1260335885" sldId="330"/>
            <ac:cxnSpMk id="93" creationId="{06B4E1A7-3DD6-41A0-8B0A-7654327AA820}"/>
          </ac:cxnSpMkLst>
        </pc:cxnChg>
        <pc:cxnChg chg="del">
          <ac:chgData name="Tsemach Mizrachi" userId="85fcc19c-b38c-410f-93a9-519990a4c1f0" providerId="ADAL" clId="{1BDEF74A-9FDF-4345-BBA8-D3B7A707511C}" dt="2023-01-13T14:00:49.704" v="369" actId="478"/>
          <ac:cxnSpMkLst>
            <pc:docMk/>
            <pc:sldMk cId="1260335885" sldId="330"/>
            <ac:cxnSpMk id="95" creationId="{1459339A-7045-45D1-93FF-5325436DDCE4}"/>
          </ac:cxnSpMkLst>
        </pc:cxnChg>
        <pc:cxnChg chg="del">
          <ac:chgData name="Tsemach Mizrachi" userId="85fcc19c-b38c-410f-93a9-519990a4c1f0" providerId="ADAL" clId="{1BDEF74A-9FDF-4345-BBA8-D3B7A707511C}" dt="2023-01-13T14:00:48.593" v="368" actId="478"/>
          <ac:cxnSpMkLst>
            <pc:docMk/>
            <pc:sldMk cId="1260335885" sldId="330"/>
            <ac:cxnSpMk id="96" creationId="{79EE7C69-5150-4AF4-BE20-F63590727970}"/>
          </ac:cxnSpMkLst>
        </pc:cxnChg>
      </pc:sldChg>
      <pc:sldChg chg="add del">
        <pc:chgData name="Tsemach Mizrachi" userId="85fcc19c-b38c-410f-93a9-519990a4c1f0" providerId="ADAL" clId="{1BDEF74A-9FDF-4345-BBA8-D3B7A707511C}" dt="2023-01-13T14:57:12.412" v="1726" actId="47"/>
        <pc:sldMkLst>
          <pc:docMk/>
          <pc:sldMk cId="3103368940" sldId="331"/>
        </pc:sldMkLst>
      </pc:sldChg>
      <pc:sldChg chg="addSp modSp add del mod ord">
        <pc:chgData name="Tsemach Mizrachi" userId="85fcc19c-b38c-410f-93a9-519990a4c1f0" providerId="ADAL" clId="{1BDEF74A-9FDF-4345-BBA8-D3B7A707511C}" dt="2023-01-13T14:57:00.996" v="1725" actId="47"/>
        <pc:sldMkLst>
          <pc:docMk/>
          <pc:sldMk cId="3524425501" sldId="332"/>
        </pc:sldMkLst>
        <pc:spChg chg="add mod">
          <ac:chgData name="Tsemach Mizrachi" userId="85fcc19c-b38c-410f-93a9-519990a4c1f0" providerId="ADAL" clId="{1BDEF74A-9FDF-4345-BBA8-D3B7A707511C}" dt="2023-01-13T14:12:43.694" v="588" actId="1076"/>
          <ac:spMkLst>
            <pc:docMk/>
            <pc:sldMk cId="3524425501" sldId="332"/>
            <ac:spMk id="4" creationId="{978C3843-0E50-27AE-E526-D5200A458274}"/>
          </ac:spMkLst>
        </pc:spChg>
        <pc:spChg chg="add mod">
          <ac:chgData name="Tsemach Mizrachi" userId="85fcc19c-b38c-410f-93a9-519990a4c1f0" providerId="ADAL" clId="{1BDEF74A-9FDF-4345-BBA8-D3B7A707511C}" dt="2023-01-13T14:13:44.019" v="627" actId="1035"/>
          <ac:spMkLst>
            <pc:docMk/>
            <pc:sldMk cId="3524425501" sldId="332"/>
            <ac:spMk id="5" creationId="{5FC532C1-55EB-4450-D1C3-3FDF6D7141C2}"/>
          </ac:spMkLst>
        </pc:spChg>
        <pc:spChg chg="add mod">
          <ac:chgData name="Tsemach Mizrachi" userId="85fcc19c-b38c-410f-93a9-519990a4c1f0" providerId="ADAL" clId="{1BDEF74A-9FDF-4345-BBA8-D3B7A707511C}" dt="2023-01-13T14:13:12.964" v="601" actId="12"/>
          <ac:spMkLst>
            <pc:docMk/>
            <pc:sldMk cId="3524425501" sldId="332"/>
            <ac:spMk id="6" creationId="{0877056A-E39A-3670-E03F-0C174968DE88}"/>
          </ac:spMkLst>
        </pc:spChg>
        <pc:spChg chg="add mod">
          <ac:chgData name="Tsemach Mizrachi" userId="85fcc19c-b38c-410f-93a9-519990a4c1f0" providerId="ADAL" clId="{1BDEF74A-9FDF-4345-BBA8-D3B7A707511C}" dt="2023-01-13T14:13:38.756" v="610" actId="1035"/>
          <ac:spMkLst>
            <pc:docMk/>
            <pc:sldMk cId="3524425501" sldId="332"/>
            <ac:spMk id="7" creationId="{DFC5220C-EB58-697F-50EA-F327A40131B4}"/>
          </ac:spMkLst>
        </pc:spChg>
        <pc:spChg chg="mod">
          <ac:chgData name="Tsemach Mizrachi" userId="85fcc19c-b38c-410f-93a9-519990a4c1f0" providerId="ADAL" clId="{1BDEF74A-9FDF-4345-BBA8-D3B7A707511C}" dt="2023-01-13T14:17:58.424" v="745" actId="207"/>
          <ac:spMkLst>
            <pc:docMk/>
            <pc:sldMk cId="3524425501" sldId="332"/>
            <ac:spMk id="8" creationId="{D3E36877-28B2-3207-9888-59ABA4DDB9A8}"/>
          </ac:spMkLst>
        </pc:spChg>
        <pc:spChg chg="add mod">
          <ac:chgData name="Tsemach Mizrachi" userId="85fcc19c-b38c-410f-93a9-519990a4c1f0" providerId="ADAL" clId="{1BDEF74A-9FDF-4345-BBA8-D3B7A707511C}" dt="2023-01-13T14:17:09.940" v="741" actId="20577"/>
          <ac:spMkLst>
            <pc:docMk/>
            <pc:sldMk cId="3524425501" sldId="332"/>
            <ac:spMk id="9" creationId="{3780F168-A131-37E6-F958-330C209DDD5B}"/>
          </ac:spMkLst>
        </pc:spChg>
        <pc:spChg chg="add mod">
          <ac:chgData name="Tsemach Mizrachi" userId="85fcc19c-b38c-410f-93a9-519990a4c1f0" providerId="ADAL" clId="{1BDEF74A-9FDF-4345-BBA8-D3B7A707511C}" dt="2023-01-13T14:16:01.751" v="715" actId="1035"/>
          <ac:spMkLst>
            <pc:docMk/>
            <pc:sldMk cId="3524425501" sldId="332"/>
            <ac:spMk id="10" creationId="{5A0CEC2B-20C6-2070-6F14-F89B7CE48D2B}"/>
          </ac:spMkLst>
        </pc:spChg>
        <pc:spChg chg="add mod">
          <ac:chgData name="Tsemach Mizrachi" userId="85fcc19c-b38c-410f-93a9-519990a4c1f0" providerId="ADAL" clId="{1BDEF74A-9FDF-4345-BBA8-D3B7A707511C}" dt="2023-01-13T14:13:50.667" v="640" actId="1035"/>
          <ac:spMkLst>
            <pc:docMk/>
            <pc:sldMk cId="3524425501" sldId="332"/>
            <ac:spMk id="11" creationId="{E6AEE8AA-4587-B0BC-283E-24126DE634FA}"/>
          </ac:spMkLst>
        </pc:spChg>
        <pc:spChg chg="add mod">
          <ac:chgData name="Tsemach Mizrachi" userId="85fcc19c-b38c-410f-93a9-519990a4c1f0" providerId="ADAL" clId="{1BDEF74A-9FDF-4345-BBA8-D3B7A707511C}" dt="2023-01-13T14:14:46.871" v="684" actId="1076"/>
          <ac:spMkLst>
            <pc:docMk/>
            <pc:sldMk cId="3524425501" sldId="332"/>
            <ac:spMk id="12" creationId="{BB335B48-D785-D554-FC53-FD164AD75D8D}"/>
          </ac:spMkLst>
        </pc:spChg>
      </pc:sldChg>
      <pc:sldChg chg="addSp delSp modSp add mod">
        <pc:chgData name="Tsemach Mizrachi" userId="85fcc19c-b38c-410f-93a9-519990a4c1f0" providerId="ADAL" clId="{1BDEF74A-9FDF-4345-BBA8-D3B7A707511C}" dt="2023-01-14T04:30:47.390" v="2728" actId="20577"/>
        <pc:sldMkLst>
          <pc:docMk/>
          <pc:sldMk cId="3852832281" sldId="333"/>
        </pc:sldMkLst>
        <pc:spChg chg="mod">
          <ac:chgData name="Tsemach Mizrachi" userId="85fcc19c-b38c-410f-93a9-519990a4c1f0" providerId="ADAL" clId="{1BDEF74A-9FDF-4345-BBA8-D3B7A707511C}" dt="2023-01-14T04:30:47.390" v="2728" actId="20577"/>
          <ac:spMkLst>
            <pc:docMk/>
            <pc:sldMk cId="3852832281" sldId="333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1BDEF74A-9FDF-4345-BBA8-D3B7A707511C}" dt="2023-01-13T14:23:01.533" v="840"/>
          <ac:spMkLst>
            <pc:docMk/>
            <pc:sldMk cId="3852832281" sldId="333"/>
            <ac:spMk id="3" creationId="{E64D0FD1-27D7-0AF8-3B39-466BF5CC7F8F}"/>
          </ac:spMkLst>
        </pc:spChg>
        <pc:spChg chg="mod ord">
          <ac:chgData name="Tsemach Mizrachi" userId="85fcc19c-b38c-410f-93a9-519990a4c1f0" providerId="ADAL" clId="{1BDEF74A-9FDF-4345-BBA8-D3B7A707511C}" dt="2023-01-13T14:34:24.267" v="1090"/>
          <ac:spMkLst>
            <pc:docMk/>
            <pc:sldMk cId="3852832281" sldId="333"/>
            <ac:spMk id="4" creationId="{978C3843-0E50-27AE-E526-D5200A458274}"/>
          </ac:spMkLst>
        </pc:spChg>
        <pc:spChg chg="add del mod">
          <ac:chgData name="Tsemach Mizrachi" userId="85fcc19c-b38c-410f-93a9-519990a4c1f0" providerId="ADAL" clId="{1BDEF74A-9FDF-4345-BBA8-D3B7A707511C}" dt="2023-01-13T14:37:44.081" v="1162" actId="948"/>
          <ac:spMkLst>
            <pc:docMk/>
            <pc:sldMk cId="3852832281" sldId="333"/>
            <ac:spMk id="5" creationId="{5FC532C1-55EB-4450-D1C3-3FDF6D7141C2}"/>
          </ac:spMkLst>
        </pc:spChg>
        <pc:spChg chg="mod ord">
          <ac:chgData name="Tsemach Mizrachi" userId="85fcc19c-b38c-410f-93a9-519990a4c1f0" providerId="ADAL" clId="{1BDEF74A-9FDF-4345-BBA8-D3B7A707511C}" dt="2023-01-13T14:38:03.431" v="1175" actId="20577"/>
          <ac:spMkLst>
            <pc:docMk/>
            <pc:sldMk cId="3852832281" sldId="333"/>
            <ac:spMk id="6" creationId="{0877056A-E39A-3670-E03F-0C174968DE88}"/>
          </ac:spMkLst>
        </pc:spChg>
        <pc:spChg chg="del mod">
          <ac:chgData name="Tsemach Mizrachi" userId="85fcc19c-b38c-410f-93a9-519990a4c1f0" providerId="ADAL" clId="{1BDEF74A-9FDF-4345-BBA8-D3B7A707511C}" dt="2023-01-13T14:31:14.414" v="1047" actId="478"/>
          <ac:spMkLst>
            <pc:docMk/>
            <pc:sldMk cId="3852832281" sldId="333"/>
            <ac:spMk id="7" creationId="{DFC5220C-EB58-697F-50EA-F327A40131B4}"/>
          </ac:spMkLst>
        </pc:spChg>
        <pc:spChg chg="mod ord">
          <ac:chgData name="Tsemach Mizrachi" userId="85fcc19c-b38c-410f-93a9-519990a4c1f0" providerId="ADAL" clId="{1BDEF74A-9FDF-4345-BBA8-D3B7A707511C}" dt="2023-01-13T14:35:58.986" v="1129" actId="1076"/>
          <ac:spMkLst>
            <pc:docMk/>
            <pc:sldMk cId="3852832281" sldId="333"/>
            <ac:spMk id="8" creationId="{D3E36877-28B2-3207-9888-59ABA4DDB9A8}"/>
          </ac:spMkLst>
        </pc:spChg>
        <pc:spChg chg="del mod">
          <ac:chgData name="Tsemach Mizrachi" userId="85fcc19c-b38c-410f-93a9-519990a4c1f0" providerId="ADAL" clId="{1BDEF74A-9FDF-4345-BBA8-D3B7A707511C}" dt="2023-01-13T14:32:37.309" v="1077" actId="478"/>
          <ac:spMkLst>
            <pc:docMk/>
            <pc:sldMk cId="3852832281" sldId="333"/>
            <ac:spMk id="9" creationId="{3780F168-A131-37E6-F958-330C209DDD5B}"/>
          </ac:spMkLst>
        </pc:spChg>
        <pc:spChg chg="del mod">
          <ac:chgData name="Tsemach Mizrachi" userId="85fcc19c-b38c-410f-93a9-519990a4c1f0" providerId="ADAL" clId="{1BDEF74A-9FDF-4345-BBA8-D3B7A707511C}" dt="2023-01-13T14:31:12.123" v="1046" actId="478"/>
          <ac:spMkLst>
            <pc:docMk/>
            <pc:sldMk cId="3852832281" sldId="333"/>
            <ac:spMk id="10" creationId="{5A0CEC2B-20C6-2070-6F14-F89B7CE48D2B}"/>
          </ac:spMkLst>
        </pc:spChg>
        <pc:spChg chg="del mod">
          <ac:chgData name="Tsemach Mizrachi" userId="85fcc19c-b38c-410f-93a9-519990a4c1f0" providerId="ADAL" clId="{1BDEF74A-9FDF-4345-BBA8-D3B7A707511C}" dt="2023-01-13T14:30:36.540" v="1031" actId="478"/>
          <ac:spMkLst>
            <pc:docMk/>
            <pc:sldMk cId="3852832281" sldId="333"/>
            <ac:spMk id="11" creationId="{E6AEE8AA-4587-B0BC-283E-24126DE634FA}"/>
          </ac:spMkLst>
        </pc:spChg>
        <pc:spChg chg="del mod ord">
          <ac:chgData name="Tsemach Mizrachi" userId="85fcc19c-b38c-410f-93a9-519990a4c1f0" providerId="ADAL" clId="{1BDEF74A-9FDF-4345-BBA8-D3B7A707511C}" dt="2023-01-13T14:31:16.386" v="1048" actId="478"/>
          <ac:spMkLst>
            <pc:docMk/>
            <pc:sldMk cId="3852832281" sldId="333"/>
            <ac:spMk id="12" creationId="{BB335B48-D785-D554-FC53-FD164AD75D8D}"/>
          </ac:spMkLst>
        </pc:spChg>
        <pc:spChg chg="add del mod ord">
          <ac:chgData name="Tsemach Mizrachi" userId="85fcc19c-b38c-410f-93a9-519990a4c1f0" providerId="ADAL" clId="{1BDEF74A-9FDF-4345-BBA8-D3B7A707511C}" dt="2023-01-13T14:29:32.102" v="1016" actId="478"/>
          <ac:spMkLst>
            <pc:docMk/>
            <pc:sldMk cId="3852832281" sldId="333"/>
            <ac:spMk id="13" creationId="{87EE8D72-F883-8067-C9D0-16FA228E47A0}"/>
          </ac:spMkLst>
        </pc:spChg>
        <pc:spChg chg="add mod">
          <ac:chgData name="Tsemach Mizrachi" userId="85fcc19c-b38c-410f-93a9-519990a4c1f0" providerId="ADAL" clId="{1BDEF74A-9FDF-4345-BBA8-D3B7A707511C}" dt="2023-01-13T14:35:35.592" v="1115" actId="1036"/>
          <ac:spMkLst>
            <pc:docMk/>
            <pc:sldMk cId="3852832281" sldId="333"/>
            <ac:spMk id="14" creationId="{BB2AC74E-0B01-4642-274F-03189705761D}"/>
          </ac:spMkLst>
        </pc:spChg>
        <pc:spChg chg="add del mod">
          <ac:chgData name="Tsemach Mizrachi" userId="85fcc19c-b38c-410f-93a9-519990a4c1f0" providerId="ADAL" clId="{1BDEF74A-9FDF-4345-BBA8-D3B7A707511C}" dt="2023-01-13T14:31:50.626" v="1057" actId="478"/>
          <ac:spMkLst>
            <pc:docMk/>
            <pc:sldMk cId="3852832281" sldId="333"/>
            <ac:spMk id="15" creationId="{B713FCF1-F2C9-EC52-D06E-61F153312376}"/>
          </ac:spMkLst>
        </pc:spChg>
        <pc:spChg chg="add del mod">
          <ac:chgData name="Tsemach Mizrachi" userId="85fcc19c-b38c-410f-93a9-519990a4c1f0" providerId="ADAL" clId="{1BDEF74A-9FDF-4345-BBA8-D3B7A707511C}" dt="2023-01-13T14:32:39.701" v="1078" actId="478"/>
          <ac:spMkLst>
            <pc:docMk/>
            <pc:sldMk cId="3852832281" sldId="333"/>
            <ac:spMk id="16" creationId="{73292CEF-AAAC-1DA2-2F85-AD1B7F3E1D08}"/>
          </ac:spMkLst>
        </pc:spChg>
        <pc:spChg chg="mod">
          <ac:chgData name="Tsemach Mizrachi" userId="85fcc19c-b38c-410f-93a9-519990a4c1f0" providerId="ADAL" clId="{1BDEF74A-9FDF-4345-BBA8-D3B7A707511C}" dt="2023-01-13T14:38:08.286" v="1178" actId="6549"/>
          <ac:spMkLst>
            <pc:docMk/>
            <pc:sldMk cId="3852832281" sldId="333"/>
            <ac:spMk id="20" creationId="{6F845881-FD37-02BB-1739-0015CD0A9C56}"/>
          </ac:spMkLst>
        </pc:spChg>
        <pc:spChg chg="mod">
          <ac:chgData name="Tsemach Mizrachi" userId="85fcc19c-b38c-410f-93a9-519990a4c1f0" providerId="ADAL" clId="{1BDEF74A-9FDF-4345-BBA8-D3B7A707511C}" dt="2023-01-13T14:36:32.569" v="1155"/>
          <ac:spMkLst>
            <pc:docMk/>
            <pc:sldMk cId="3852832281" sldId="333"/>
            <ac:spMk id="21" creationId="{CF18DBBB-8B1D-24E2-0242-DDB140DB0B9E}"/>
          </ac:spMkLst>
        </pc:spChg>
        <pc:spChg chg="mod">
          <ac:chgData name="Tsemach Mizrachi" userId="85fcc19c-b38c-410f-93a9-519990a4c1f0" providerId="ADAL" clId="{1BDEF74A-9FDF-4345-BBA8-D3B7A707511C}" dt="2023-01-13T14:37:34.129" v="1161" actId="948"/>
          <ac:spMkLst>
            <pc:docMk/>
            <pc:sldMk cId="3852832281" sldId="333"/>
            <ac:spMk id="23" creationId="{44496EE3-CC08-BCB8-6C8A-41AD50810E4E}"/>
          </ac:spMkLst>
        </pc:spChg>
        <pc:spChg chg="mod">
          <ac:chgData name="Tsemach Mizrachi" userId="85fcc19c-b38c-410f-93a9-519990a4c1f0" providerId="ADAL" clId="{1BDEF74A-9FDF-4345-BBA8-D3B7A707511C}" dt="2023-01-13T14:37:11.898" v="1158"/>
          <ac:spMkLst>
            <pc:docMk/>
            <pc:sldMk cId="3852832281" sldId="333"/>
            <ac:spMk id="24" creationId="{9FAE52ED-74E8-912F-0B53-5B9720B475B3}"/>
          </ac:spMkLst>
        </pc:spChg>
        <pc:spChg chg="mod">
          <ac:chgData name="Tsemach Mizrachi" userId="85fcc19c-b38c-410f-93a9-519990a4c1f0" providerId="ADAL" clId="{1BDEF74A-9FDF-4345-BBA8-D3B7A707511C}" dt="2023-01-14T04:28:24.017" v="2627"/>
          <ac:spMkLst>
            <pc:docMk/>
            <pc:sldMk cId="3852832281" sldId="333"/>
            <ac:spMk id="26" creationId="{9BF7A54B-BF6E-BC98-4263-BFAD79916BBA}"/>
          </ac:spMkLst>
        </pc:spChg>
        <pc:spChg chg="mod">
          <ac:chgData name="Tsemach Mizrachi" userId="85fcc19c-b38c-410f-93a9-519990a4c1f0" providerId="ADAL" clId="{1BDEF74A-9FDF-4345-BBA8-D3B7A707511C}" dt="2023-01-14T04:28:24.017" v="2627"/>
          <ac:spMkLst>
            <pc:docMk/>
            <pc:sldMk cId="3852832281" sldId="333"/>
            <ac:spMk id="27" creationId="{F090A367-74D0-00B8-03B7-03A113C208F7}"/>
          </ac:spMkLst>
        </pc:spChg>
        <pc:grpChg chg="add mod">
          <ac:chgData name="Tsemach Mizrachi" userId="85fcc19c-b38c-410f-93a9-519990a4c1f0" providerId="ADAL" clId="{1BDEF74A-9FDF-4345-BBA8-D3B7A707511C}" dt="2023-01-13T14:36:19.269" v="1154" actId="1035"/>
          <ac:grpSpMkLst>
            <pc:docMk/>
            <pc:sldMk cId="3852832281" sldId="333"/>
            <ac:grpSpMk id="17" creationId="{01AD284D-FCD6-8B0B-6A71-FD305A143F98}"/>
          </ac:grpSpMkLst>
        </pc:grpChg>
        <pc:grpChg chg="add mod">
          <ac:chgData name="Tsemach Mizrachi" userId="85fcc19c-b38c-410f-93a9-519990a4c1f0" providerId="ADAL" clId="{1BDEF74A-9FDF-4345-BBA8-D3B7A707511C}" dt="2023-01-13T14:34:45.423" v="1093" actId="1076"/>
          <ac:grpSpMkLst>
            <pc:docMk/>
            <pc:sldMk cId="3852832281" sldId="333"/>
            <ac:grpSpMk id="18" creationId="{968412E2-52BE-FD6F-1AD5-F0E1AB20CA7C}"/>
          </ac:grpSpMkLst>
        </pc:grpChg>
        <pc:grpChg chg="add mod">
          <ac:chgData name="Tsemach Mizrachi" userId="85fcc19c-b38c-410f-93a9-519990a4c1f0" providerId="ADAL" clId="{1BDEF74A-9FDF-4345-BBA8-D3B7A707511C}" dt="2023-01-13T14:36:15.894" v="1148" actId="1035"/>
          <ac:grpSpMkLst>
            <pc:docMk/>
            <pc:sldMk cId="3852832281" sldId="333"/>
            <ac:grpSpMk id="19" creationId="{E68F9E94-CC46-FB2B-3DE4-74CAB36A82DC}"/>
          </ac:grpSpMkLst>
        </pc:grpChg>
        <pc:grpChg chg="add mod">
          <ac:chgData name="Tsemach Mizrachi" userId="85fcc19c-b38c-410f-93a9-519990a4c1f0" providerId="ADAL" clId="{1BDEF74A-9FDF-4345-BBA8-D3B7A707511C}" dt="2023-01-13T14:37:15.450" v="1159" actId="1076"/>
          <ac:grpSpMkLst>
            <pc:docMk/>
            <pc:sldMk cId="3852832281" sldId="333"/>
            <ac:grpSpMk id="22" creationId="{D18708BA-28E6-7B2F-AC24-B78E7A0A4BA1}"/>
          </ac:grpSpMkLst>
        </pc:grpChg>
        <pc:grpChg chg="add del mod">
          <ac:chgData name="Tsemach Mizrachi" userId="85fcc19c-b38c-410f-93a9-519990a4c1f0" providerId="ADAL" clId="{1BDEF74A-9FDF-4345-BBA8-D3B7A707511C}" dt="2023-01-14T04:28:25.090" v="2628"/>
          <ac:grpSpMkLst>
            <pc:docMk/>
            <pc:sldMk cId="3852832281" sldId="333"/>
            <ac:grpSpMk id="25" creationId="{3D12F825-B704-77FE-12C0-CBACEA42D5B1}"/>
          </ac:grpSpMkLst>
        </pc:grpChg>
      </pc:sldChg>
      <pc:sldChg chg="add del">
        <pc:chgData name="Tsemach Mizrachi" userId="85fcc19c-b38c-410f-93a9-519990a4c1f0" providerId="ADAL" clId="{1BDEF74A-9FDF-4345-BBA8-D3B7A707511C}" dt="2023-01-13T14:56:58.056" v="1724" actId="47"/>
        <pc:sldMkLst>
          <pc:docMk/>
          <pc:sldMk cId="2931518628" sldId="334"/>
        </pc:sldMkLst>
      </pc:sldChg>
      <pc:sldChg chg="addSp delSp modSp add del mod">
        <pc:chgData name="Tsemach Mizrachi" userId="85fcc19c-b38c-410f-93a9-519990a4c1f0" providerId="ADAL" clId="{1BDEF74A-9FDF-4345-BBA8-D3B7A707511C}" dt="2023-01-13T14:56:55.484" v="1723" actId="47"/>
        <pc:sldMkLst>
          <pc:docMk/>
          <pc:sldMk cId="2748133088" sldId="335"/>
        </pc:sldMkLst>
        <pc:spChg chg="del">
          <ac:chgData name="Tsemach Mizrachi" userId="85fcc19c-b38c-410f-93a9-519990a4c1f0" providerId="ADAL" clId="{1BDEF74A-9FDF-4345-BBA8-D3B7A707511C}" dt="2023-01-13T14:31:07.378" v="1045" actId="478"/>
          <ac:spMkLst>
            <pc:docMk/>
            <pc:sldMk cId="2748133088" sldId="335"/>
            <ac:spMk id="8" creationId="{D3E36877-28B2-3207-9888-59ABA4DDB9A8}"/>
          </ac:spMkLst>
        </pc:spChg>
        <pc:spChg chg="del">
          <ac:chgData name="Tsemach Mizrachi" userId="85fcc19c-b38c-410f-93a9-519990a4c1f0" providerId="ADAL" clId="{1BDEF74A-9FDF-4345-BBA8-D3B7A707511C}" dt="2023-01-13T14:31:06.142" v="1044" actId="478"/>
          <ac:spMkLst>
            <pc:docMk/>
            <pc:sldMk cId="2748133088" sldId="335"/>
            <ac:spMk id="11" creationId="{E6AEE8AA-4587-B0BC-283E-24126DE634FA}"/>
          </ac:spMkLst>
        </pc:spChg>
        <pc:spChg chg="add mod">
          <ac:chgData name="Tsemach Mizrachi" userId="85fcc19c-b38c-410f-93a9-519990a4c1f0" providerId="ADAL" clId="{1BDEF74A-9FDF-4345-BBA8-D3B7A707511C}" dt="2023-01-13T14:31:07.378" v="1045" actId="478"/>
          <ac:spMkLst>
            <pc:docMk/>
            <pc:sldMk cId="2748133088" sldId="335"/>
            <ac:spMk id="13" creationId="{F3D38A83-3138-8362-9D78-A56CB75D73C9}"/>
          </ac:spMkLst>
        </pc:spChg>
        <pc:spChg chg="del">
          <ac:chgData name="Tsemach Mizrachi" userId="85fcc19c-b38c-410f-93a9-519990a4c1f0" providerId="ADAL" clId="{1BDEF74A-9FDF-4345-BBA8-D3B7A707511C}" dt="2023-01-13T14:31:04.722" v="1043" actId="478"/>
          <ac:spMkLst>
            <pc:docMk/>
            <pc:sldMk cId="2748133088" sldId="335"/>
            <ac:spMk id="16" creationId="{73292CEF-AAAC-1DA2-2F85-AD1B7F3E1D08}"/>
          </ac:spMkLst>
        </pc:spChg>
      </pc:sldChg>
      <pc:sldChg chg="modSp add mod">
        <pc:chgData name="Tsemach Mizrachi" userId="85fcc19c-b38c-410f-93a9-519990a4c1f0" providerId="ADAL" clId="{1BDEF74A-9FDF-4345-BBA8-D3B7A707511C}" dt="2023-01-14T04:57:15.692" v="2944" actId="6549"/>
        <pc:sldMkLst>
          <pc:docMk/>
          <pc:sldMk cId="3763995283" sldId="336"/>
        </pc:sldMkLst>
        <pc:spChg chg="mod">
          <ac:chgData name="Tsemach Mizrachi" userId="85fcc19c-b38c-410f-93a9-519990a4c1f0" providerId="ADAL" clId="{1BDEF74A-9FDF-4345-BBA8-D3B7A707511C}" dt="2023-01-14T04:57:15.692" v="2944" actId="6549"/>
          <ac:spMkLst>
            <pc:docMk/>
            <pc:sldMk cId="3763995283" sldId="336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3T14:39:59.623" v="1186" actId="20577"/>
          <ac:spMkLst>
            <pc:docMk/>
            <pc:sldMk cId="3763995283" sldId="336"/>
            <ac:spMk id="6" creationId="{0877056A-E39A-3670-E03F-0C174968DE88}"/>
          </ac:spMkLst>
        </pc:spChg>
        <pc:grpChg chg="mod">
          <ac:chgData name="Tsemach Mizrachi" userId="85fcc19c-b38c-410f-93a9-519990a4c1f0" providerId="ADAL" clId="{1BDEF74A-9FDF-4345-BBA8-D3B7A707511C}" dt="2023-01-14T04:19:57.004" v="2491" actId="1035"/>
          <ac:grpSpMkLst>
            <pc:docMk/>
            <pc:sldMk cId="3763995283" sldId="336"/>
            <ac:grpSpMk id="17" creationId="{01AD284D-FCD6-8B0B-6A71-FD305A143F98}"/>
          </ac:grpSpMkLst>
        </pc:grpChg>
      </pc:sldChg>
      <pc:sldChg chg="modSp add mod">
        <pc:chgData name="Tsemach Mizrachi" userId="85fcc19c-b38c-410f-93a9-519990a4c1f0" providerId="ADAL" clId="{1BDEF74A-9FDF-4345-BBA8-D3B7A707511C}" dt="2023-01-14T10:20:37.196" v="4506" actId="20577"/>
        <pc:sldMkLst>
          <pc:docMk/>
          <pc:sldMk cId="3004945344" sldId="337"/>
        </pc:sldMkLst>
        <pc:spChg chg="mod">
          <ac:chgData name="Tsemach Mizrachi" userId="85fcc19c-b38c-410f-93a9-519990a4c1f0" providerId="ADAL" clId="{1BDEF74A-9FDF-4345-BBA8-D3B7A707511C}" dt="2023-01-14T04:57:27.693" v="2945" actId="6549"/>
          <ac:spMkLst>
            <pc:docMk/>
            <pc:sldMk cId="3004945344" sldId="337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10:20:37.196" v="4506" actId="20577"/>
          <ac:spMkLst>
            <pc:docMk/>
            <pc:sldMk cId="3004945344" sldId="337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4:43:30.585" v="1429" actId="20577"/>
          <ac:spMkLst>
            <pc:docMk/>
            <pc:sldMk cId="3004945344" sldId="337"/>
            <ac:spMk id="5" creationId="{5FC532C1-55EB-4450-D1C3-3FDF6D7141C2}"/>
          </ac:spMkLst>
        </pc:spChg>
        <pc:spChg chg="mod">
          <ac:chgData name="Tsemach Mizrachi" userId="85fcc19c-b38c-410f-93a9-519990a4c1f0" providerId="ADAL" clId="{1BDEF74A-9FDF-4345-BBA8-D3B7A707511C}" dt="2023-01-13T14:40:16.412" v="1191" actId="20577"/>
          <ac:spMkLst>
            <pc:docMk/>
            <pc:sldMk cId="3004945344" sldId="337"/>
            <ac:spMk id="6" creationId="{0877056A-E39A-3670-E03F-0C174968DE88}"/>
          </ac:spMkLst>
        </pc:spChg>
        <pc:spChg chg="mod">
          <ac:chgData name="Tsemach Mizrachi" userId="85fcc19c-b38c-410f-93a9-519990a4c1f0" providerId="ADAL" clId="{1BDEF74A-9FDF-4345-BBA8-D3B7A707511C}" dt="2023-01-13T14:43:01.183" v="1422" actId="20578"/>
          <ac:spMkLst>
            <pc:docMk/>
            <pc:sldMk cId="3004945344" sldId="337"/>
            <ac:spMk id="14" creationId="{BB2AC74E-0B01-4642-274F-03189705761D}"/>
          </ac:spMkLst>
        </pc:spChg>
        <pc:grpChg chg="mod">
          <ac:chgData name="Tsemach Mizrachi" userId="85fcc19c-b38c-410f-93a9-519990a4c1f0" providerId="ADAL" clId="{1BDEF74A-9FDF-4345-BBA8-D3B7A707511C}" dt="2023-01-13T14:43:39.889" v="1430" actId="1076"/>
          <ac:grpSpMkLst>
            <pc:docMk/>
            <pc:sldMk cId="3004945344" sldId="337"/>
            <ac:grpSpMk id="17" creationId="{01AD284D-FCD6-8B0B-6A71-FD305A143F98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14:50:07.575" v="1611" actId="1076"/>
        <pc:sldMkLst>
          <pc:docMk/>
          <pc:sldMk cId="4107722063" sldId="338"/>
        </pc:sldMkLst>
        <pc:spChg chg="mod">
          <ac:chgData name="Tsemach Mizrachi" userId="85fcc19c-b38c-410f-93a9-519990a4c1f0" providerId="ADAL" clId="{1BDEF74A-9FDF-4345-BBA8-D3B7A707511C}" dt="2023-01-13T14:44:10.760" v="1442"/>
          <ac:spMkLst>
            <pc:docMk/>
            <pc:sldMk cId="4107722063" sldId="338"/>
            <ac:spMk id="2" creationId="{040AC9AD-40B0-4D8F-B7E3-CC69AD5DF57F}"/>
          </ac:spMkLst>
        </pc:spChg>
        <pc:spChg chg="add del mod">
          <ac:chgData name="Tsemach Mizrachi" userId="85fcc19c-b38c-410f-93a9-519990a4c1f0" providerId="ADAL" clId="{1BDEF74A-9FDF-4345-BBA8-D3B7A707511C}" dt="2023-01-13T14:45:17.242" v="1474"/>
          <ac:spMkLst>
            <pc:docMk/>
            <pc:sldMk cId="4107722063" sldId="338"/>
            <ac:spMk id="3" creationId="{978CEEF3-0A26-3ECC-B4CD-F1B7CCBF98F9}"/>
          </ac:spMkLst>
        </pc:spChg>
        <pc:spChg chg="mod">
          <ac:chgData name="Tsemach Mizrachi" userId="85fcc19c-b38c-410f-93a9-519990a4c1f0" providerId="ADAL" clId="{1BDEF74A-9FDF-4345-BBA8-D3B7A707511C}" dt="2023-01-13T14:44:23.709" v="1445"/>
          <ac:spMkLst>
            <pc:docMk/>
            <pc:sldMk cId="4107722063" sldId="338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4:47:02.561" v="1517"/>
          <ac:spMkLst>
            <pc:docMk/>
            <pc:sldMk cId="4107722063" sldId="338"/>
            <ac:spMk id="5" creationId="{5FC532C1-55EB-4450-D1C3-3FDF6D7141C2}"/>
          </ac:spMkLst>
        </pc:spChg>
        <pc:spChg chg="mod">
          <ac:chgData name="Tsemach Mizrachi" userId="85fcc19c-b38c-410f-93a9-519990a4c1f0" providerId="ADAL" clId="{1BDEF74A-9FDF-4345-BBA8-D3B7A707511C}" dt="2023-01-13T14:44:51.916" v="1470" actId="313"/>
          <ac:spMkLst>
            <pc:docMk/>
            <pc:sldMk cId="4107722063" sldId="338"/>
            <ac:spMk id="6" creationId="{0877056A-E39A-3670-E03F-0C174968DE88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7" creationId="{3C5E23BD-154E-D2E3-D009-E76595EEF219}"/>
          </ac:spMkLst>
        </pc:spChg>
        <pc:spChg chg="mod">
          <ac:chgData name="Tsemach Mizrachi" userId="85fcc19c-b38c-410f-93a9-519990a4c1f0" providerId="ADAL" clId="{1BDEF74A-9FDF-4345-BBA8-D3B7A707511C}" dt="2023-01-13T14:50:04.679" v="1610" actId="1076"/>
          <ac:spMkLst>
            <pc:docMk/>
            <pc:sldMk cId="4107722063" sldId="338"/>
            <ac:spMk id="8" creationId="{D3E36877-28B2-3207-9888-59ABA4DDB9A8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9" creationId="{D76B072D-9B06-3E72-88D9-C63CA7BD6140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10" creationId="{C95C55EE-4107-CD09-7B0E-2B5406595FB9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11" creationId="{799051EC-DE4A-4F01-0F65-8957B2B9CCF0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12" creationId="{7411B404-85D9-1380-AFDD-BFB1646191D2}"/>
          </ac:spMkLst>
        </pc:spChg>
        <pc:spChg chg="add del">
          <ac:chgData name="Tsemach Mizrachi" userId="85fcc19c-b38c-410f-93a9-519990a4c1f0" providerId="ADAL" clId="{1BDEF74A-9FDF-4345-BBA8-D3B7A707511C}" dt="2023-01-13T14:46:14.105" v="1508"/>
          <ac:spMkLst>
            <pc:docMk/>
            <pc:sldMk cId="4107722063" sldId="338"/>
            <ac:spMk id="13" creationId="{2682F315-6B08-311B-34E4-901576ECC36F}"/>
          </ac:spMkLst>
        </pc:spChg>
        <pc:spChg chg="mod">
          <ac:chgData name="Tsemach Mizrachi" userId="85fcc19c-b38c-410f-93a9-519990a4c1f0" providerId="ADAL" clId="{1BDEF74A-9FDF-4345-BBA8-D3B7A707511C}" dt="2023-01-13T14:45:38.085" v="1504" actId="1036"/>
          <ac:spMkLst>
            <pc:docMk/>
            <pc:sldMk cId="4107722063" sldId="338"/>
            <ac:spMk id="14" creationId="{BB2AC74E-0B01-4642-274F-03189705761D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15" creationId="{21450E90-091D-E27D-1C0B-60B3CFF6C0FC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16" creationId="{0131BA7B-D2D4-F522-A979-7927CF95535A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19" creationId="{77B16CFD-64D5-67A8-D7C0-11F395421A1A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20" creationId="{5680F9E8-1EA5-CB49-891E-DF265C4D6AA5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21" creationId="{4ED1594D-524F-6D12-BB19-8B7C5641AA71}"/>
          </ac:spMkLst>
        </pc:spChg>
        <pc:spChg chg="add del">
          <ac:chgData name="Tsemach Mizrachi" userId="85fcc19c-b38c-410f-93a9-519990a4c1f0" providerId="ADAL" clId="{1BDEF74A-9FDF-4345-BBA8-D3B7A707511C}" dt="2023-01-13T14:46:19.126" v="1510"/>
          <ac:spMkLst>
            <pc:docMk/>
            <pc:sldMk cId="4107722063" sldId="338"/>
            <ac:spMk id="22" creationId="{34BA1510-7019-579B-83FE-94159969D2D6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3" creationId="{500E46E5-56B7-1289-32C0-5F7D32C141BE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4" creationId="{0851B385-E4C8-7700-775B-9888B0AC2DE3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5" creationId="{AC17FF11-9542-9037-0BE6-A7E236E15844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6" creationId="{191C0324-24CD-BE7F-E644-BC6779E6F499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7" creationId="{9DDBF3C5-D3F4-4E91-0268-FED4C95104EE}"/>
          </ac:spMkLst>
        </pc:spChg>
        <pc:spChg chg="add del">
          <ac:chgData name="Tsemach Mizrachi" userId="85fcc19c-b38c-410f-93a9-519990a4c1f0" providerId="ADAL" clId="{1BDEF74A-9FDF-4345-BBA8-D3B7A707511C}" dt="2023-01-13T14:46:26.816" v="1513"/>
          <ac:spMkLst>
            <pc:docMk/>
            <pc:sldMk cId="4107722063" sldId="338"/>
            <ac:spMk id="28" creationId="{A4EE8A1B-38C6-CB53-A1D3-481A7C9D4AAD}"/>
          </ac:spMkLst>
        </pc:spChg>
        <pc:spChg chg="add del">
          <ac:chgData name="Tsemach Mizrachi" userId="85fcc19c-b38c-410f-93a9-519990a4c1f0" providerId="ADAL" clId="{1BDEF74A-9FDF-4345-BBA8-D3B7A707511C}" dt="2023-01-13T14:46:43.320" v="1515" actId="22"/>
          <ac:spMkLst>
            <pc:docMk/>
            <pc:sldMk cId="4107722063" sldId="338"/>
            <ac:spMk id="30" creationId="{DA70BB82-8C43-542E-44B3-86A05A9DF99C}"/>
          </ac:spMkLst>
        </pc:spChg>
        <pc:spChg chg="mod">
          <ac:chgData name="Tsemach Mizrachi" userId="85fcc19c-b38c-410f-93a9-519990a4c1f0" providerId="ADAL" clId="{1BDEF74A-9FDF-4345-BBA8-D3B7A707511C}" dt="2023-01-13T14:48:10.858" v="1559" actId="20577"/>
          <ac:spMkLst>
            <pc:docMk/>
            <pc:sldMk cId="4107722063" sldId="338"/>
            <ac:spMk id="32" creationId="{82CEFA6D-D23A-D188-6F07-833578F14DB9}"/>
          </ac:spMkLst>
        </pc:spChg>
        <pc:spChg chg="mod">
          <ac:chgData name="Tsemach Mizrachi" userId="85fcc19c-b38c-410f-93a9-519990a4c1f0" providerId="ADAL" clId="{1BDEF74A-9FDF-4345-BBA8-D3B7A707511C}" dt="2023-01-13T14:47:44.547" v="1532"/>
          <ac:spMkLst>
            <pc:docMk/>
            <pc:sldMk cId="4107722063" sldId="338"/>
            <ac:spMk id="33" creationId="{0D94EC98-C557-7403-32A4-06667048628D}"/>
          </ac:spMkLst>
        </pc:spChg>
        <pc:spChg chg="mod">
          <ac:chgData name="Tsemach Mizrachi" userId="85fcc19c-b38c-410f-93a9-519990a4c1f0" providerId="ADAL" clId="{1BDEF74A-9FDF-4345-BBA8-D3B7A707511C}" dt="2023-01-13T14:49:30.458" v="1598" actId="1035"/>
          <ac:spMkLst>
            <pc:docMk/>
            <pc:sldMk cId="4107722063" sldId="338"/>
            <ac:spMk id="35" creationId="{F6F6C36C-73E5-F40E-D37A-23683B9248F1}"/>
          </ac:spMkLst>
        </pc:spChg>
        <pc:spChg chg="mod">
          <ac:chgData name="Tsemach Mizrachi" userId="85fcc19c-b38c-410f-93a9-519990a4c1f0" providerId="ADAL" clId="{1BDEF74A-9FDF-4345-BBA8-D3B7A707511C}" dt="2023-01-13T14:49:16.314" v="1593"/>
          <ac:spMkLst>
            <pc:docMk/>
            <pc:sldMk cId="4107722063" sldId="338"/>
            <ac:spMk id="36" creationId="{5DDBD820-661F-4794-DC2C-55CE6C76CE30}"/>
          </ac:spMkLst>
        </pc:spChg>
        <pc:grpChg chg="mod">
          <ac:chgData name="Tsemach Mizrachi" userId="85fcc19c-b38c-410f-93a9-519990a4c1f0" providerId="ADAL" clId="{1BDEF74A-9FDF-4345-BBA8-D3B7A707511C}" dt="2023-01-13T14:48:18.784" v="1572" actId="1076"/>
          <ac:grpSpMkLst>
            <pc:docMk/>
            <pc:sldMk cId="4107722063" sldId="338"/>
            <ac:grpSpMk id="17" creationId="{01AD284D-FCD6-8B0B-6A71-FD305A143F98}"/>
          </ac:grpSpMkLst>
        </pc:grpChg>
        <pc:grpChg chg="add mod">
          <ac:chgData name="Tsemach Mizrachi" userId="85fcc19c-b38c-410f-93a9-519990a4c1f0" providerId="ADAL" clId="{1BDEF74A-9FDF-4345-BBA8-D3B7A707511C}" dt="2023-01-13T14:47:54.514" v="1537" actId="1076"/>
          <ac:grpSpMkLst>
            <pc:docMk/>
            <pc:sldMk cId="4107722063" sldId="338"/>
            <ac:grpSpMk id="31" creationId="{C952F7F4-C993-EDBB-FB97-25B8FEB7F272}"/>
          </ac:grpSpMkLst>
        </pc:grpChg>
        <pc:grpChg chg="add mod">
          <ac:chgData name="Tsemach Mizrachi" userId="85fcc19c-b38c-410f-93a9-519990a4c1f0" providerId="ADAL" clId="{1BDEF74A-9FDF-4345-BBA8-D3B7A707511C}" dt="2023-01-13T14:50:07.575" v="1611" actId="1076"/>
          <ac:grpSpMkLst>
            <pc:docMk/>
            <pc:sldMk cId="4107722063" sldId="338"/>
            <ac:grpSpMk id="34" creationId="{62E2CE58-8F3A-9A61-2242-1B48A773EE42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14:53:51.943" v="1689" actId="1076"/>
        <pc:sldMkLst>
          <pc:docMk/>
          <pc:sldMk cId="4057159678" sldId="339"/>
        </pc:sldMkLst>
        <pc:spChg chg="mod topLvl">
          <ac:chgData name="Tsemach Mizrachi" userId="85fcc19c-b38c-410f-93a9-519990a4c1f0" providerId="ADAL" clId="{1BDEF74A-9FDF-4345-BBA8-D3B7A707511C}" dt="2023-01-13T14:51:47.365" v="1631" actId="1036"/>
          <ac:spMkLst>
            <pc:docMk/>
            <pc:sldMk cId="4057159678" sldId="339"/>
            <ac:spMk id="4" creationId="{978C3843-0E50-27AE-E526-D5200A458274}"/>
          </ac:spMkLst>
        </pc:spChg>
        <pc:spChg chg="del mod topLvl">
          <ac:chgData name="Tsemach Mizrachi" userId="85fcc19c-b38c-410f-93a9-519990a4c1f0" providerId="ADAL" clId="{1BDEF74A-9FDF-4345-BBA8-D3B7A707511C}" dt="2023-01-13T14:52:51.746" v="1668" actId="478"/>
          <ac:spMkLst>
            <pc:docMk/>
            <pc:sldMk cId="4057159678" sldId="339"/>
            <ac:spMk id="5" creationId="{5FC532C1-55EB-4450-D1C3-3FDF6D7141C2}"/>
          </ac:spMkLst>
        </pc:spChg>
        <pc:spChg chg="del topLvl">
          <ac:chgData name="Tsemach Mizrachi" userId="85fcc19c-b38c-410f-93a9-519990a4c1f0" providerId="ADAL" clId="{1BDEF74A-9FDF-4345-BBA8-D3B7A707511C}" dt="2023-01-13T14:51:19.704" v="1614" actId="478"/>
          <ac:spMkLst>
            <pc:docMk/>
            <pc:sldMk cId="4057159678" sldId="339"/>
            <ac:spMk id="6" creationId="{0877056A-E39A-3670-E03F-0C174968DE88}"/>
          </ac:spMkLst>
        </pc:spChg>
        <pc:spChg chg="add del mod">
          <ac:chgData name="Tsemach Mizrachi" userId="85fcc19c-b38c-410f-93a9-519990a4c1f0" providerId="ADAL" clId="{1BDEF74A-9FDF-4345-BBA8-D3B7A707511C}" dt="2023-01-13T14:52:56.318" v="1670" actId="478"/>
          <ac:spMkLst>
            <pc:docMk/>
            <pc:sldMk cId="4057159678" sldId="339"/>
            <ac:spMk id="7" creationId="{54CED945-85E6-9214-29C7-91F1F98AF1A1}"/>
          </ac:spMkLst>
        </pc:spChg>
        <pc:spChg chg="add del">
          <ac:chgData name="Tsemach Mizrachi" userId="85fcc19c-b38c-410f-93a9-519990a4c1f0" providerId="ADAL" clId="{1BDEF74A-9FDF-4345-BBA8-D3B7A707511C}" dt="2023-01-13T14:52:56.318" v="1670" actId="478"/>
          <ac:spMkLst>
            <pc:docMk/>
            <pc:sldMk cId="4057159678" sldId="339"/>
            <ac:spMk id="8" creationId="{D3E36877-28B2-3207-9888-59ABA4DDB9A8}"/>
          </ac:spMkLst>
        </pc:spChg>
        <pc:spChg chg="add mod">
          <ac:chgData name="Tsemach Mizrachi" userId="85fcc19c-b38c-410f-93a9-519990a4c1f0" providerId="ADAL" clId="{1BDEF74A-9FDF-4345-BBA8-D3B7A707511C}" dt="2023-01-13T14:53:51.943" v="1689" actId="1076"/>
          <ac:spMkLst>
            <pc:docMk/>
            <pc:sldMk cId="4057159678" sldId="339"/>
            <ac:spMk id="9" creationId="{A33F79B0-ED69-91CA-D023-B73D0932D564}"/>
          </ac:spMkLst>
        </pc:spChg>
        <pc:spChg chg="del topLvl">
          <ac:chgData name="Tsemach Mizrachi" userId="85fcc19c-b38c-410f-93a9-519990a4c1f0" providerId="ADAL" clId="{1BDEF74A-9FDF-4345-BBA8-D3B7A707511C}" dt="2023-01-13T14:52:11.316" v="1632" actId="478"/>
          <ac:spMkLst>
            <pc:docMk/>
            <pc:sldMk cId="4057159678" sldId="339"/>
            <ac:spMk id="14" creationId="{BB2AC74E-0B01-4642-274F-03189705761D}"/>
          </ac:spMkLst>
        </pc:spChg>
        <pc:spChg chg="mod">
          <ac:chgData name="Tsemach Mizrachi" userId="85fcc19c-b38c-410f-93a9-519990a4c1f0" providerId="ADAL" clId="{1BDEF74A-9FDF-4345-BBA8-D3B7A707511C}" dt="2023-01-13T14:53:06.544" v="1673" actId="20577"/>
          <ac:spMkLst>
            <pc:docMk/>
            <pc:sldMk cId="4057159678" sldId="339"/>
            <ac:spMk id="32" creationId="{82CEFA6D-D23A-D188-6F07-833578F14DB9}"/>
          </ac:spMkLst>
        </pc:spChg>
        <pc:spChg chg="mod">
          <ac:chgData name="Tsemach Mizrachi" userId="85fcc19c-b38c-410f-93a9-519990a4c1f0" providerId="ADAL" clId="{1BDEF74A-9FDF-4345-BBA8-D3B7A707511C}" dt="2023-01-13T14:52:44.842" v="1666"/>
          <ac:spMkLst>
            <pc:docMk/>
            <pc:sldMk cId="4057159678" sldId="339"/>
            <ac:spMk id="33" creationId="{0D94EC98-C557-7403-32A4-06667048628D}"/>
          </ac:spMkLst>
        </pc:spChg>
        <pc:grpChg chg="del mod">
          <ac:chgData name="Tsemach Mizrachi" userId="85fcc19c-b38c-410f-93a9-519990a4c1f0" providerId="ADAL" clId="{1BDEF74A-9FDF-4345-BBA8-D3B7A707511C}" dt="2023-01-13T14:52:11.316" v="1632" actId="478"/>
          <ac:grpSpMkLst>
            <pc:docMk/>
            <pc:sldMk cId="4057159678" sldId="339"/>
            <ac:grpSpMk id="17" creationId="{01AD284D-FCD6-8B0B-6A71-FD305A143F98}"/>
          </ac:grpSpMkLst>
        </pc:grpChg>
        <pc:grpChg chg="del">
          <ac:chgData name="Tsemach Mizrachi" userId="85fcc19c-b38c-410f-93a9-519990a4c1f0" providerId="ADAL" clId="{1BDEF74A-9FDF-4345-BBA8-D3B7A707511C}" dt="2023-01-13T14:51:19.704" v="1614" actId="478"/>
          <ac:grpSpMkLst>
            <pc:docMk/>
            <pc:sldMk cId="4057159678" sldId="339"/>
            <ac:grpSpMk id="18" creationId="{968412E2-52BE-FD6F-1AD5-F0E1AB20CA7C}"/>
          </ac:grpSpMkLst>
        </pc:grpChg>
        <pc:grpChg chg="mod">
          <ac:chgData name="Tsemach Mizrachi" userId="85fcc19c-b38c-410f-93a9-519990a4c1f0" providerId="ADAL" clId="{1BDEF74A-9FDF-4345-BBA8-D3B7A707511C}" dt="2023-01-13T14:53:42.442" v="1683" actId="1076"/>
          <ac:grpSpMkLst>
            <pc:docMk/>
            <pc:sldMk cId="4057159678" sldId="339"/>
            <ac:grpSpMk id="31" creationId="{C952F7F4-C993-EDBB-FB97-25B8FEB7F272}"/>
          </ac:grpSpMkLst>
        </pc:grpChg>
        <pc:grpChg chg="del">
          <ac:chgData name="Tsemach Mizrachi" userId="85fcc19c-b38c-410f-93a9-519990a4c1f0" providerId="ADAL" clId="{1BDEF74A-9FDF-4345-BBA8-D3B7A707511C}" dt="2023-01-13T14:53:00.615" v="1671" actId="478"/>
          <ac:grpSpMkLst>
            <pc:docMk/>
            <pc:sldMk cId="4057159678" sldId="339"/>
            <ac:grpSpMk id="34" creationId="{62E2CE58-8F3A-9A61-2242-1B48A773EE42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20:01:48.572" v="2483" actId="20577"/>
        <pc:sldMkLst>
          <pc:docMk/>
          <pc:sldMk cId="1047039530" sldId="340"/>
        </pc:sldMkLst>
        <pc:spChg chg="mod">
          <ac:chgData name="Tsemach Mizrachi" userId="85fcc19c-b38c-410f-93a9-519990a4c1f0" providerId="ADAL" clId="{1BDEF74A-9FDF-4345-BBA8-D3B7A707511C}" dt="2023-01-13T20:01:48.572" v="2483" actId="20577"/>
          <ac:spMkLst>
            <pc:docMk/>
            <pc:sldMk cId="1047039530" sldId="340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4:56:30.389" v="1719" actId="1035"/>
          <ac:spMkLst>
            <pc:docMk/>
            <pc:sldMk cId="1047039530" sldId="340"/>
            <ac:spMk id="5" creationId="{00D0A4DB-D149-7648-B440-4D693B513608}"/>
          </ac:spMkLst>
        </pc:spChg>
        <pc:spChg chg="mod">
          <ac:chgData name="Tsemach Mizrachi" userId="85fcc19c-b38c-410f-93a9-519990a4c1f0" providerId="ADAL" clId="{1BDEF74A-9FDF-4345-BBA8-D3B7A707511C}" dt="2023-01-13T14:55:07.309" v="1696"/>
          <ac:spMkLst>
            <pc:docMk/>
            <pc:sldMk cId="1047039530" sldId="340"/>
            <ac:spMk id="6" creationId="{B8825420-E491-A3FA-7934-1EDB11364AB1}"/>
          </ac:spMkLst>
        </pc:spChg>
        <pc:spChg chg="mod">
          <ac:chgData name="Tsemach Mizrachi" userId="85fcc19c-b38c-410f-93a9-519990a4c1f0" providerId="ADAL" clId="{1BDEF74A-9FDF-4345-BBA8-D3B7A707511C}" dt="2023-01-13T14:56:03.657" v="1707" actId="1076"/>
          <ac:spMkLst>
            <pc:docMk/>
            <pc:sldMk cId="1047039530" sldId="340"/>
            <ac:spMk id="9" creationId="{A33F79B0-ED69-91CA-D023-B73D0932D564}"/>
          </ac:spMkLst>
        </pc:spChg>
        <pc:spChg chg="del topLvl">
          <ac:chgData name="Tsemach Mizrachi" userId="85fcc19c-b38c-410f-93a9-519990a4c1f0" providerId="ADAL" clId="{1BDEF74A-9FDF-4345-BBA8-D3B7A707511C}" dt="2023-01-13T14:54:35.275" v="1692" actId="478"/>
          <ac:spMkLst>
            <pc:docMk/>
            <pc:sldMk cId="1047039530" sldId="340"/>
            <ac:spMk id="32" creationId="{82CEFA6D-D23A-D188-6F07-833578F14DB9}"/>
          </ac:spMkLst>
        </pc:spChg>
        <pc:spChg chg="del mod topLvl">
          <ac:chgData name="Tsemach Mizrachi" userId="85fcc19c-b38c-410f-93a9-519990a4c1f0" providerId="ADAL" clId="{1BDEF74A-9FDF-4345-BBA8-D3B7A707511C}" dt="2023-01-13T14:55:49.528" v="1705" actId="478"/>
          <ac:spMkLst>
            <pc:docMk/>
            <pc:sldMk cId="1047039530" sldId="340"/>
            <ac:spMk id="33" creationId="{0D94EC98-C557-7403-32A4-06667048628D}"/>
          </ac:spMkLst>
        </pc:spChg>
        <pc:grpChg chg="add mod">
          <ac:chgData name="Tsemach Mizrachi" userId="85fcc19c-b38c-410f-93a9-519990a4c1f0" providerId="ADAL" clId="{1BDEF74A-9FDF-4345-BBA8-D3B7A707511C}" dt="2023-01-13T14:56:33.799" v="1722" actId="1035"/>
          <ac:grpSpMkLst>
            <pc:docMk/>
            <pc:sldMk cId="1047039530" sldId="340"/>
            <ac:grpSpMk id="3" creationId="{367D5C1C-93DF-6041-0F2E-06A9D90FA7B4}"/>
          </ac:grpSpMkLst>
        </pc:grpChg>
        <pc:grpChg chg="del">
          <ac:chgData name="Tsemach Mizrachi" userId="85fcc19c-b38c-410f-93a9-519990a4c1f0" providerId="ADAL" clId="{1BDEF74A-9FDF-4345-BBA8-D3B7A707511C}" dt="2023-01-13T14:54:35.275" v="1692" actId="478"/>
          <ac:grpSpMkLst>
            <pc:docMk/>
            <pc:sldMk cId="1047039530" sldId="340"/>
            <ac:grpSpMk id="31" creationId="{C952F7F4-C993-EDBB-FB97-25B8FEB7F272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19:42:05.629" v="2210" actId="20577"/>
        <pc:sldMkLst>
          <pc:docMk/>
          <pc:sldMk cId="1513978692" sldId="341"/>
        </pc:sldMkLst>
        <pc:spChg chg="mod">
          <ac:chgData name="Tsemach Mizrachi" userId="85fcc19c-b38c-410f-93a9-519990a4c1f0" providerId="ADAL" clId="{1BDEF74A-9FDF-4345-BBA8-D3B7A707511C}" dt="2023-01-13T19:41:10.706" v="2202" actId="1076"/>
          <ac:spMkLst>
            <pc:docMk/>
            <pc:sldMk cId="1513978692" sldId="341"/>
            <ac:spMk id="2" creationId="{040AC9AD-40B0-4D8F-B7E3-CC69AD5DF57F}"/>
          </ac:spMkLst>
        </pc:spChg>
        <pc:spChg chg="del">
          <ac:chgData name="Tsemach Mizrachi" userId="85fcc19c-b38c-410f-93a9-519990a4c1f0" providerId="ADAL" clId="{1BDEF74A-9FDF-4345-BBA8-D3B7A707511C}" dt="2023-01-13T19:25:26.300" v="1741" actId="478"/>
          <ac:spMkLst>
            <pc:docMk/>
            <pc:sldMk cId="1513978692" sldId="341"/>
            <ac:spMk id="4" creationId="{978C3843-0E50-27AE-E526-D5200A458274}"/>
          </ac:spMkLst>
        </pc:spChg>
        <pc:spChg chg="add mod">
          <ac:chgData name="Tsemach Mizrachi" userId="85fcc19c-b38c-410f-93a9-519990a4c1f0" providerId="ADAL" clId="{1BDEF74A-9FDF-4345-BBA8-D3B7A707511C}" dt="2023-01-13T19:42:05.629" v="2210" actId="20577"/>
          <ac:spMkLst>
            <pc:docMk/>
            <pc:sldMk cId="1513978692" sldId="341"/>
            <ac:spMk id="7" creationId="{5F4B5DDB-7469-9496-8F85-3CCE6BE756EC}"/>
          </ac:spMkLst>
        </pc:spChg>
        <pc:spChg chg="del">
          <ac:chgData name="Tsemach Mizrachi" userId="85fcc19c-b38c-410f-93a9-519990a4c1f0" providerId="ADAL" clId="{1BDEF74A-9FDF-4345-BBA8-D3B7A707511C}" dt="2023-01-13T19:25:32.765" v="1743" actId="478"/>
          <ac:spMkLst>
            <pc:docMk/>
            <pc:sldMk cId="1513978692" sldId="341"/>
            <ac:spMk id="9" creationId="{A33F79B0-ED69-91CA-D023-B73D0932D564}"/>
          </ac:spMkLst>
        </pc:spChg>
        <pc:grpChg chg="del">
          <ac:chgData name="Tsemach Mizrachi" userId="85fcc19c-b38c-410f-93a9-519990a4c1f0" providerId="ADAL" clId="{1BDEF74A-9FDF-4345-BBA8-D3B7A707511C}" dt="2023-01-13T19:25:18.568" v="1740" actId="478"/>
          <ac:grpSpMkLst>
            <pc:docMk/>
            <pc:sldMk cId="1513978692" sldId="341"/>
            <ac:grpSpMk id="3" creationId="{367D5C1C-93DF-6041-0F2E-06A9D90FA7B4}"/>
          </ac:grpSpMkLst>
        </pc:grpChg>
      </pc:sldChg>
      <pc:sldChg chg="addSp delSp modSp add mod">
        <pc:chgData name="Tsemach Mizrachi" userId="85fcc19c-b38c-410f-93a9-519990a4c1f0" providerId="ADAL" clId="{1BDEF74A-9FDF-4345-BBA8-D3B7A707511C}" dt="2023-01-13T19:46:41.606" v="2363" actId="1076"/>
        <pc:sldMkLst>
          <pc:docMk/>
          <pc:sldMk cId="748824959" sldId="342"/>
        </pc:sldMkLst>
        <pc:spChg chg="mod">
          <ac:chgData name="Tsemach Mizrachi" userId="85fcc19c-b38c-410f-93a9-519990a4c1f0" providerId="ADAL" clId="{1BDEF74A-9FDF-4345-BBA8-D3B7A707511C}" dt="2023-01-13T19:26:26.916" v="1808" actId="20577"/>
          <ac:spMkLst>
            <pc:docMk/>
            <pc:sldMk cId="748824959" sldId="342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3T19:43:56.759" v="2267" actId="20577"/>
          <ac:spMkLst>
            <pc:docMk/>
            <pc:sldMk cId="748824959" sldId="342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9:46:16.036" v="2313" actId="1076"/>
          <ac:spMkLst>
            <pc:docMk/>
            <pc:sldMk cId="748824959" sldId="342"/>
            <ac:spMk id="5" creationId="{00D0A4DB-D149-7648-B440-4D693B513608}"/>
          </ac:spMkLst>
        </pc:spChg>
        <pc:spChg chg="add mod">
          <ac:chgData name="Tsemach Mizrachi" userId="85fcc19c-b38c-410f-93a9-519990a4c1f0" providerId="ADAL" clId="{1BDEF74A-9FDF-4345-BBA8-D3B7A707511C}" dt="2023-01-13T19:46:39.830" v="2362" actId="1076"/>
          <ac:spMkLst>
            <pc:docMk/>
            <pc:sldMk cId="748824959" sldId="342"/>
            <ac:spMk id="7" creationId="{51306E11-BE5B-A507-381A-8DAFE5DC7A63}"/>
          </ac:spMkLst>
        </pc:spChg>
        <pc:spChg chg="mod">
          <ac:chgData name="Tsemach Mizrachi" userId="85fcc19c-b38c-410f-93a9-519990a4c1f0" providerId="ADAL" clId="{1BDEF74A-9FDF-4345-BBA8-D3B7A707511C}" dt="2023-01-13T19:46:41.606" v="2363" actId="1076"/>
          <ac:spMkLst>
            <pc:docMk/>
            <pc:sldMk cId="748824959" sldId="342"/>
            <ac:spMk id="8" creationId="{D3E36877-28B2-3207-9888-59ABA4DDB9A8}"/>
          </ac:spMkLst>
        </pc:spChg>
        <pc:spChg chg="del">
          <ac:chgData name="Tsemach Mizrachi" userId="85fcc19c-b38c-410f-93a9-519990a4c1f0" providerId="ADAL" clId="{1BDEF74A-9FDF-4345-BBA8-D3B7A707511C}" dt="2023-01-13T19:44:56.016" v="2294" actId="478"/>
          <ac:spMkLst>
            <pc:docMk/>
            <pc:sldMk cId="748824959" sldId="342"/>
            <ac:spMk id="9" creationId="{A33F79B0-ED69-91CA-D023-B73D0932D564}"/>
          </ac:spMkLst>
        </pc:spChg>
        <pc:spChg chg="mod">
          <ac:chgData name="Tsemach Mizrachi" userId="85fcc19c-b38c-410f-93a9-519990a4c1f0" providerId="ADAL" clId="{1BDEF74A-9FDF-4345-BBA8-D3B7A707511C}" dt="2023-01-13T19:45:47.715" v="2306"/>
          <ac:spMkLst>
            <pc:docMk/>
            <pc:sldMk cId="748824959" sldId="342"/>
            <ac:spMk id="11" creationId="{1571257C-D835-27E9-2163-2EEB4AEE0FAF}"/>
          </ac:spMkLst>
        </pc:spChg>
        <pc:spChg chg="mod">
          <ac:chgData name="Tsemach Mizrachi" userId="85fcc19c-b38c-410f-93a9-519990a4c1f0" providerId="ADAL" clId="{1BDEF74A-9FDF-4345-BBA8-D3B7A707511C}" dt="2023-01-13T19:45:47.715" v="2306"/>
          <ac:spMkLst>
            <pc:docMk/>
            <pc:sldMk cId="748824959" sldId="342"/>
            <ac:spMk id="12" creationId="{A7413BFE-BD40-56CD-342F-3AC19E75E720}"/>
          </ac:spMkLst>
        </pc:spChg>
        <pc:grpChg chg="mod">
          <ac:chgData name="Tsemach Mizrachi" userId="85fcc19c-b38c-410f-93a9-519990a4c1f0" providerId="ADAL" clId="{1BDEF74A-9FDF-4345-BBA8-D3B7A707511C}" dt="2023-01-13T19:46:19.071" v="2325" actId="1036"/>
          <ac:grpSpMkLst>
            <pc:docMk/>
            <pc:sldMk cId="748824959" sldId="342"/>
            <ac:grpSpMk id="3" creationId="{367D5C1C-93DF-6041-0F2E-06A9D90FA7B4}"/>
          </ac:grpSpMkLst>
        </pc:grpChg>
        <pc:grpChg chg="add mod">
          <ac:chgData name="Tsemach Mizrachi" userId="85fcc19c-b38c-410f-93a9-519990a4c1f0" providerId="ADAL" clId="{1BDEF74A-9FDF-4345-BBA8-D3B7A707511C}" dt="2023-01-13T19:46:38.094" v="2361" actId="1076"/>
          <ac:grpSpMkLst>
            <pc:docMk/>
            <pc:sldMk cId="748824959" sldId="342"/>
            <ac:grpSpMk id="10" creationId="{F1AC15D2-E3A5-8E0D-4709-AC71A5A7A8EF}"/>
          </ac:grpSpMkLst>
        </pc:grpChg>
      </pc:sldChg>
      <pc:sldChg chg="add del">
        <pc:chgData name="Tsemach Mizrachi" userId="85fcc19c-b38c-410f-93a9-519990a4c1f0" providerId="ADAL" clId="{1BDEF74A-9FDF-4345-BBA8-D3B7A707511C}" dt="2023-01-13T19:25:00.569" v="1732" actId="47"/>
        <pc:sldMkLst>
          <pc:docMk/>
          <pc:sldMk cId="3953048662" sldId="342"/>
        </pc:sldMkLst>
      </pc:sldChg>
      <pc:sldChg chg="add del">
        <pc:chgData name="Tsemach Mizrachi" userId="85fcc19c-b38c-410f-93a9-519990a4c1f0" providerId="ADAL" clId="{1BDEF74A-9FDF-4345-BBA8-D3B7A707511C}" dt="2023-01-13T19:24:49.860" v="1730"/>
        <pc:sldMkLst>
          <pc:docMk/>
          <pc:sldMk cId="4181299048" sldId="342"/>
        </pc:sldMkLst>
      </pc:sldChg>
      <pc:sldChg chg="modSp add mod">
        <pc:chgData name="Tsemach Mizrachi" userId="85fcc19c-b38c-410f-93a9-519990a4c1f0" providerId="ADAL" clId="{1BDEF74A-9FDF-4345-BBA8-D3B7A707511C}" dt="2023-01-14T05:35:18.234" v="3086" actId="255"/>
        <pc:sldMkLst>
          <pc:docMk/>
          <pc:sldMk cId="2117618856" sldId="343"/>
        </pc:sldMkLst>
        <pc:spChg chg="mod">
          <ac:chgData name="Tsemach Mizrachi" userId="85fcc19c-b38c-410f-93a9-519990a4c1f0" providerId="ADAL" clId="{1BDEF74A-9FDF-4345-BBA8-D3B7A707511C}" dt="2023-01-14T05:35:18.234" v="3086" actId="255"/>
          <ac:spMkLst>
            <pc:docMk/>
            <pc:sldMk cId="2117618856" sldId="343"/>
            <ac:spMk id="2" creationId="{040AC9AD-40B0-4D8F-B7E3-CC69AD5DF57F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3T19:31:58.077" v="1890" actId="1076"/>
        <pc:sldMkLst>
          <pc:docMk/>
          <pc:sldMk cId="3369378358" sldId="344"/>
        </pc:sldMkLst>
        <pc:spChg chg="mod">
          <ac:chgData name="Tsemach Mizrachi" userId="85fcc19c-b38c-410f-93a9-519990a4c1f0" providerId="ADAL" clId="{1BDEF74A-9FDF-4345-BBA8-D3B7A707511C}" dt="2023-01-13T19:31:11.359" v="1882" actId="1076"/>
          <ac:spMkLst>
            <pc:docMk/>
            <pc:sldMk cId="3369378358" sldId="344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3T19:31:58.077" v="1890" actId="1076"/>
          <ac:spMkLst>
            <pc:docMk/>
            <pc:sldMk cId="3369378358" sldId="344"/>
            <ac:spMk id="3" creationId="{33A61ABB-4598-DF50-92CE-12236DDA31C3}"/>
          </ac:spMkLst>
        </pc:spChg>
        <pc:spChg chg="add del mod">
          <ac:chgData name="Tsemach Mizrachi" userId="85fcc19c-b38c-410f-93a9-519990a4c1f0" providerId="ADAL" clId="{1BDEF74A-9FDF-4345-BBA8-D3B7A707511C}" dt="2023-01-13T19:31:02.936" v="1880" actId="478"/>
          <ac:spMkLst>
            <pc:docMk/>
            <pc:sldMk cId="3369378358" sldId="344"/>
            <ac:spMk id="5" creationId="{82B421F7-7779-8F02-5115-365286D8EFB5}"/>
          </ac:spMkLst>
        </pc:spChg>
        <pc:spChg chg="del mod">
          <ac:chgData name="Tsemach Mizrachi" userId="85fcc19c-b38c-410f-93a9-519990a4c1f0" providerId="ADAL" clId="{1BDEF74A-9FDF-4345-BBA8-D3B7A707511C}" dt="2023-01-13T19:30:53.558" v="1878" actId="478"/>
          <ac:spMkLst>
            <pc:docMk/>
            <pc:sldMk cId="3369378358" sldId="344"/>
            <ac:spMk id="8" creationId="{D3E36877-28B2-3207-9888-59ABA4DDB9A8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3T19:36:05.675" v="2075" actId="1035"/>
        <pc:sldMkLst>
          <pc:docMk/>
          <pc:sldMk cId="3785716892" sldId="345"/>
        </pc:sldMkLst>
        <pc:spChg chg="mod">
          <ac:chgData name="Tsemach Mizrachi" userId="85fcc19c-b38c-410f-93a9-519990a4c1f0" providerId="ADAL" clId="{1BDEF74A-9FDF-4345-BBA8-D3B7A707511C}" dt="2023-01-13T19:29:46.460" v="1869" actId="20577"/>
          <ac:spMkLst>
            <pc:docMk/>
            <pc:sldMk cId="3785716892" sldId="345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3T19:32:41.404" v="1900" actId="20577"/>
          <ac:spMkLst>
            <pc:docMk/>
            <pc:sldMk cId="3785716892" sldId="345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9:33:07.909" v="1920" actId="20577"/>
          <ac:spMkLst>
            <pc:docMk/>
            <pc:sldMk cId="3785716892" sldId="345"/>
            <ac:spMk id="5" creationId="{00D0A4DB-D149-7648-B440-4D693B513608}"/>
          </ac:spMkLst>
        </pc:spChg>
        <pc:spChg chg="del mod">
          <ac:chgData name="Tsemach Mizrachi" userId="85fcc19c-b38c-410f-93a9-519990a4c1f0" providerId="ADAL" clId="{1BDEF74A-9FDF-4345-BBA8-D3B7A707511C}" dt="2023-01-13T19:32:05.043" v="1892" actId="478"/>
          <ac:spMkLst>
            <pc:docMk/>
            <pc:sldMk cId="3785716892" sldId="345"/>
            <ac:spMk id="8" creationId="{D3E36877-28B2-3207-9888-59ABA4DDB9A8}"/>
          </ac:spMkLst>
        </pc:spChg>
        <pc:spChg chg="mod">
          <ac:chgData name="Tsemach Mizrachi" userId="85fcc19c-b38c-410f-93a9-519990a4c1f0" providerId="ADAL" clId="{1BDEF74A-9FDF-4345-BBA8-D3B7A707511C}" dt="2023-01-13T19:36:01.682" v="2066" actId="1035"/>
          <ac:spMkLst>
            <pc:docMk/>
            <pc:sldMk cId="3785716892" sldId="345"/>
            <ac:spMk id="9" creationId="{A33F79B0-ED69-91CA-D023-B73D0932D564}"/>
          </ac:spMkLst>
        </pc:spChg>
        <pc:spChg chg="add del mod">
          <ac:chgData name="Tsemach Mizrachi" userId="85fcc19c-b38c-410f-93a9-519990a4c1f0" providerId="ADAL" clId="{1BDEF74A-9FDF-4345-BBA8-D3B7A707511C}" dt="2023-01-13T19:32:18.027" v="1894" actId="478"/>
          <ac:spMkLst>
            <pc:docMk/>
            <pc:sldMk cId="3785716892" sldId="345"/>
            <ac:spMk id="10" creationId="{BE12C765-B8A7-6811-DCCF-FDC51B4CB52A}"/>
          </ac:spMkLst>
        </pc:spChg>
        <pc:spChg chg="mod">
          <ac:chgData name="Tsemach Mizrachi" userId="85fcc19c-b38c-410f-93a9-519990a4c1f0" providerId="ADAL" clId="{1BDEF74A-9FDF-4345-BBA8-D3B7A707511C}" dt="2023-01-13T19:35:14.191" v="2030" actId="20577"/>
          <ac:spMkLst>
            <pc:docMk/>
            <pc:sldMk cId="3785716892" sldId="345"/>
            <ac:spMk id="12" creationId="{1DC20CCF-184C-B365-C990-3480CE3D2057}"/>
          </ac:spMkLst>
        </pc:spChg>
        <pc:spChg chg="mod">
          <ac:chgData name="Tsemach Mizrachi" userId="85fcc19c-b38c-410f-93a9-519990a4c1f0" providerId="ADAL" clId="{1BDEF74A-9FDF-4345-BBA8-D3B7A707511C}" dt="2023-01-13T19:34:16.261" v="1953"/>
          <ac:spMkLst>
            <pc:docMk/>
            <pc:sldMk cId="3785716892" sldId="345"/>
            <ac:spMk id="13" creationId="{1A6DED7F-E46C-5E4F-BBC4-6B822F215B64}"/>
          </ac:spMkLst>
        </pc:spChg>
        <pc:grpChg chg="mod">
          <ac:chgData name="Tsemach Mizrachi" userId="85fcc19c-b38c-410f-93a9-519990a4c1f0" providerId="ADAL" clId="{1BDEF74A-9FDF-4345-BBA8-D3B7A707511C}" dt="2023-01-13T19:35:40.977" v="2059" actId="1035"/>
          <ac:grpSpMkLst>
            <pc:docMk/>
            <pc:sldMk cId="3785716892" sldId="345"/>
            <ac:grpSpMk id="3" creationId="{367D5C1C-93DF-6041-0F2E-06A9D90FA7B4}"/>
          </ac:grpSpMkLst>
        </pc:grpChg>
        <pc:grpChg chg="add mod">
          <ac:chgData name="Tsemach Mizrachi" userId="85fcc19c-b38c-410f-93a9-519990a4c1f0" providerId="ADAL" clId="{1BDEF74A-9FDF-4345-BBA8-D3B7A707511C}" dt="2023-01-13T19:36:05.675" v="2075" actId="1035"/>
          <ac:grpSpMkLst>
            <pc:docMk/>
            <pc:sldMk cId="3785716892" sldId="345"/>
            <ac:grpSpMk id="11" creationId="{D7BE4BAF-F73F-6008-90D5-761762F0A097}"/>
          </ac:grpSpMkLst>
        </pc:grpChg>
      </pc:sldChg>
      <pc:sldChg chg="modSp add mod setBg">
        <pc:chgData name="Tsemach Mizrachi" userId="85fcc19c-b38c-410f-93a9-519990a4c1f0" providerId="ADAL" clId="{1BDEF74A-9FDF-4345-BBA8-D3B7A707511C}" dt="2023-01-13T19:40:54.576" v="2201" actId="20577"/>
        <pc:sldMkLst>
          <pc:docMk/>
          <pc:sldMk cId="3977833820" sldId="346"/>
        </pc:sldMkLst>
        <pc:spChg chg="mod">
          <ac:chgData name="Tsemach Mizrachi" userId="85fcc19c-b38c-410f-93a9-519990a4c1f0" providerId="ADAL" clId="{1BDEF74A-9FDF-4345-BBA8-D3B7A707511C}" dt="2023-01-13T19:37:01.482" v="2084" actId="20577"/>
          <ac:spMkLst>
            <pc:docMk/>
            <pc:sldMk cId="3977833820" sldId="346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9:39:53.439" v="2143" actId="6549"/>
          <ac:spMkLst>
            <pc:docMk/>
            <pc:sldMk cId="3977833820" sldId="346"/>
            <ac:spMk id="5" creationId="{00D0A4DB-D149-7648-B440-4D693B513608}"/>
          </ac:spMkLst>
        </pc:spChg>
        <pc:spChg chg="mod">
          <ac:chgData name="Tsemach Mizrachi" userId="85fcc19c-b38c-410f-93a9-519990a4c1f0" providerId="ADAL" clId="{1BDEF74A-9FDF-4345-BBA8-D3B7A707511C}" dt="2023-01-13T19:40:07.668" v="2150" actId="20577"/>
          <ac:spMkLst>
            <pc:docMk/>
            <pc:sldMk cId="3977833820" sldId="346"/>
            <ac:spMk id="9" creationId="{A33F79B0-ED69-91CA-D023-B73D0932D564}"/>
          </ac:spMkLst>
        </pc:spChg>
        <pc:spChg chg="mod">
          <ac:chgData name="Tsemach Mizrachi" userId="85fcc19c-b38c-410f-93a9-519990a4c1f0" providerId="ADAL" clId="{1BDEF74A-9FDF-4345-BBA8-D3B7A707511C}" dt="2023-01-13T19:40:54.576" v="2201" actId="20577"/>
          <ac:spMkLst>
            <pc:docMk/>
            <pc:sldMk cId="3977833820" sldId="346"/>
            <ac:spMk id="12" creationId="{1DC20CCF-184C-B365-C990-3480CE3D2057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3T20:04:29.494" v="2484" actId="478"/>
        <pc:sldMkLst>
          <pc:docMk/>
          <pc:sldMk cId="2670857251" sldId="347"/>
        </pc:sldMkLst>
        <pc:spChg chg="mod">
          <ac:chgData name="Tsemach Mizrachi" userId="85fcc19c-b38c-410f-93a9-519990a4c1f0" providerId="ADAL" clId="{1BDEF74A-9FDF-4345-BBA8-D3B7A707511C}" dt="2023-01-13T19:50:46.078" v="2407" actId="20577"/>
          <ac:spMkLst>
            <pc:docMk/>
            <pc:sldMk cId="2670857251" sldId="347"/>
            <ac:spMk id="4" creationId="{978C3843-0E50-27AE-E526-D5200A458274}"/>
          </ac:spMkLst>
        </pc:spChg>
        <pc:spChg chg="del mod">
          <ac:chgData name="Tsemach Mizrachi" userId="85fcc19c-b38c-410f-93a9-519990a4c1f0" providerId="ADAL" clId="{1BDEF74A-9FDF-4345-BBA8-D3B7A707511C}" dt="2023-01-13T20:04:29.494" v="2484" actId="478"/>
          <ac:spMkLst>
            <pc:docMk/>
            <pc:sldMk cId="2670857251" sldId="347"/>
            <ac:spMk id="7" creationId="{51306E11-BE5B-A507-381A-8DAFE5DC7A63}"/>
          </ac:spMkLst>
        </pc:spChg>
        <pc:spChg chg="del mod">
          <ac:chgData name="Tsemach Mizrachi" userId="85fcc19c-b38c-410f-93a9-519990a4c1f0" providerId="ADAL" clId="{1BDEF74A-9FDF-4345-BBA8-D3B7A707511C}" dt="2023-01-13T19:48:44.354" v="2378" actId="478"/>
          <ac:spMkLst>
            <pc:docMk/>
            <pc:sldMk cId="2670857251" sldId="347"/>
            <ac:spMk id="8" creationId="{D3E36877-28B2-3207-9888-59ABA4DDB9A8}"/>
          </ac:spMkLst>
        </pc:spChg>
        <pc:spChg chg="mod">
          <ac:chgData name="Tsemach Mizrachi" userId="85fcc19c-b38c-410f-93a9-519990a4c1f0" providerId="ADAL" clId="{1BDEF74A-9FDF-4345-BBA8-D3B7A707511C}" dt="2023-01-13T19:48:40.091" v="2375" actId="1076"/>
          <ac:spMkLst>
            <pc:docMk/>
            <pc:sldMk cId="2670857251" sldId="347"/>
            <ac:spMk id="11" creationId="{1571257C-D835-27E9-2163-2EEB4AEE0FAF}"/>
          </ac:spMkLst>
        </pc:spChg>
        <pc:spChg chg="add del mod">
          <ac:chgData name="Tsemach Mizrachi" userId="85fcc19c-b38c-410f-93a9-519990a4c1f0" providerId="ADAL" clId="{1BDEF74A-9FDF-4345-BBA8-D3B7A707511C}" dt="2023-01-13T19:48:55.189" v="2380" actId="478"/>
          <ac:spMkLst>
            <pc:docMk/>
            <pc:sldMk cId="2670857251" sldId="347"/>
            <ac:spMk id="13" creationId="{926CDAA5-F1B2-DE51-AA0F-2CD26D71DC51}"/>
          </ac:spMkLst>
        </pc:spChg>
        <pc:grpChg chg="del">
          <ac:chgData name="Tsemach Mizrachi" userId="85fcc19c-b38c-410f-93a9-519990a4c1f0" providerId="ADAL" clId="{1BDEF74A-9FDF-4345-BBA8-D3B7A707511C}" dt="2023-01-13T19:49:40.518" v="2387" actId="478"/>
          <ac:grpSpMkLst>
            <pc:docMk/>
            <pc:sldMk cId="2670857251" sldId="347"/>
            <ac:grpSpMk id="3" creationId="{367D5C1C-93DF-6041-0F2E-06A9D90FA7B4}"/>
          </ac:grpSpMkLst>
        </pc:grpChg>
        <pc:grpChg chg="mod">
          <ac:chgData name="Tsemach Mizrachi" userId="85fcc19c-b38c-410f-93a9-519990a4c1f0" providerId="ADAL" clId="{1BDEF74A-9FDF-4345-BBA8-D3B7A707511C}" dt="2023-01-13T19:50:49.862" v="2408" actId="1076"/>
          <ac:grpSpMkLst>
            <pc:docMk/>
            <pc:sldMk cId="2670857251" sldId="347"/>
            <ac:grpSpMk id="10" creationId="{F1AC15D2-E3A5-8E0D-4709-AC71A5A7A8EF}"/>
          </ac:grpSpMkLst>
        </pc:grpChg>
      </pc:sldChg>
      <pc:sldChg chg="delSp modSp add mod setBg">
        <pc:chgData name="Tsemach Mizrachi" userId="85fcc19c-b38c-410f-93a9-519990a4c1f0" providerId="ADAL" clId="{1BDEF74A-9FDF-4345-BBA8-D3B7A707511C}" dt="2023-01-13T19:55:53.959" v="2448" actId="1076"/>
        <pc:sldMkLst>
          <pc:docMk/>
          <pc:sldMk cId="120362522" sldId="348"/>
        </pc:sldMkLst>
        <pc:spChg chg="del">
          <ac:chgData name="Tsemach Mizrachi" userId="85fcc19c-b38c-410f-93a9-519990a4c1f0" providerId="ADAL" clId="{1BDEF74A-9FDF-4345-BBA8-D3B7A707511C}" dt="2023-01-13T19:52:01.639" v="2415" actId="478"/>
          <ac:spMkLst>
            <pc:docMk/>
            <pc:sldMk cId="120362522" sldId="348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3T19:55:53.959" v="2448" actId="1076"/>
          <ac:spMkLst>
            <pc:docMk/>
            <pc:sldMk cId="120362522" sldId="348"/>
            <ac:spMk id="7" creationId="{51306E11-BE5B-A507-381A-8DAFE5DC7A63}"/>
          </ac:spMkLst>
        </pc:spChg>
        <pc:grpChg chg="del">
          <ac:chgData name="Tsemach Mizrachi" userId="85fcc19c-b38c-410f-93a9-519990a4c1f0" providerId="ADAL" clId="{1BDEF74A-9FDF-4345-BBA8-D3B7A707511C}" dt="2023-01-13T19:52:03.698" v="2416" actId="478"/>
          <ac:grpSpMkLst>
            <pc:docMk/>
            <pc:sldMk cId="120362522" sldId="348"/>
            <ac:grpSpMk id="10" creationId="{F1AC15D2-E3A5-8E0D-4709-AC71A5A7A8EF}"/>
          </ac:grpSpMkLst>
        </pc:grpChg>
      </pc:sldChg>
      <pc:sldChg chg="modSp add mod">
        <pc:chgData name="Tsemach Mizrachi" userId="85fcc19c-b38c-410f-93a9-519990a4c1f0" providerId="ADAL" clId="{1BDEF74A-9FDF-4345-BBA8-D3B7A707511C}" dt="2023-01-13T19:57:13.819" v="2475" actId="403"/>
        <pc:sldMkLst>
          <pc:docMk/>
          <pc:sldMk cId="1002042651" sldId="349"/>
        </pc:sldMkLst>
        <pc:spChg chg="mod">
          <ac:chgData name="Tsemach Mizrachi" userId="85fcc19c-b38c-410f-93a9-519990a4c1f0" providerId="ADAL" clId="{1BDEF74A-9FDF-4345-BBA8-D3B7A707511C}" dt="2023-01-13T19:57:13.819" v="2475" actId="403"/>
          <ac:spMkLst>
            <pc:docMk/>
            <pc:sldMk cId="1002042651" sldId="349"/>
            <ac:spMk id="2" creationId="{040AC9AD-40B0-4D8F-B7E3-CC69AD5DF57F}"/>
          </ac:spMkLst>
        </pc:spChg>
      </pc:sldChg>
      <pc:sldChg chg="addSp delSp modSp add mod">
        <pc:chgData name="Tsemach Mizrachi" userId="85fcc19c-b38c-410f-93a9-519990a4c1f0" providerId="ADAL" clId="{1BDEF74A-9FDF-4345-BBA8-D3B7A707511C}" dt="2023-01-14T04:25:39.648" v="2626" actId="20577"/>
        <pc:sldMkLst>
          <pc:docMk/>
          <pc:sldMk cId="1773917713" sldId="350"/>
        </pc:sldMkLst>
        <pc:spChg chg="mod">
          <ac:chgData name="Tsemach Mizrachi" userId="85fcc19c-b38c-410f-93a9-519990a4c1f0" providerId="ADAL" clId="{1BDEF74A-9FDF-4345-BBA8-D3B7A707511C}" dt="2023-01-14T04:20:20.041" v="2508" actId="20577"/>
          <ac:spMkLst>
            <pc:docMk/>
            <pc:sldMk cId="1773917713" sldId="350"/>
            <ac:spMk id="2" creationId="{040AC9AD-40B0-4D8F-B7E3-CC69AD5DF57F}"/>
          </ac:spMkLst>
        </pc:spChg>
        <pc:spChg chg="mod topLvl">
          <ac:chgData name="Tsemach Mizrachi" userId="85fcc19c-b38c-410f-93a9-519990a4c1f0" providerId="ADAL" clId="{1BDEF74A-9FDF-4345-BBA8-D3B7A707511C}" dt="2023-01-14T04:25:39.648" v="2626" actId="20577"/>
          <ac:spMkLst>
            <pc:docMk/>
            <pc:sldMk cId="1773917713" sldId="350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04:22:26.705" v="2515" actId="20577"/>
          <ac:spMkLst>
            <pc:docMk/>
            <pc:sldMk cId="1773917713" sldId="350"/>
            <ac:spMk id="5" creationId="{5FC532C1-55EB-4450-D1C3-3FDF6D7141C2}"/>
          </ac:spMkLst>
        </pc:spChg>
        <pc:spChg chg="del mod topLvl">
          <ac:chgData name="Tsemach Mizrachi" userId="85fcc19c-b38c-410f-93a9-519990a4c1f0" providerId="ADAL" clId="{1BDEF74A-9FDF-4345-BBA8-D3B7A707511C}" dt="2023-01-14T04:24:04.320" v="2544" actId="478"/>
          <ac:spMkLst>
            <pc:docMk/>
            <pc:sldMk cId="1773917713" sldId="350"/>
            <ac:spMk id="6" creationId="{0877056A-E39A-3670-E03F-0C174968DE88}"/>
          </ac:spMkLst>
        </pc:spChg>
        <pc:spChg chg="del mod topLvl">
          <ac:chgData name="Tsemach Mizrachi" userId="85fcc19c-b38c-410f-93a9-519990a4c1f0" providerId="ADAL" clId="{1BDEF74A-9FDF-4345-BBA8-D3B7A707511C}" dt="2023-01-14T04:24:29.875" v="2589" actId="478"/>
          <ac:spMkLst>
            <pc:docMk/>
            <pc:sldMk cId="1773917713" sldId="350"/>
            <ac:spMk id="7" creationId="{C6F23C2C-9552-0C9F-098A-AD3B120A26BB}"/>
          </ac:spMkLst>
        </pc:spChg>
        <pc:spChg chg="mod">
          <ac:chgData name="Tsemach Mizrachi" userId="85fcc19c-b38c-410f-93a9-519990a4c1f0" providerId="ADAL" clId="{1BDEF74A-9FDF-4345-BBA8-D3B7A707511C}" dt="2023-01-14T04:24:32.842" v="2591" actId="1076"/>
          <ac:spMkLst>
            <pc:docMk/>
            <pc:sldMk cId="1773917713" sldId="350"/>
            <ac:spMk id="8" creationId="{D3E36877-28B2-3207-9888-59ABA4DDB9A8}"/>
          </ac:spMkLst>
        </pc:spChg>
        <pc:spChg chg="mod topLvl">
          <ac:chgData name="Tsemach Mizrachi" userId="85fcc19c-b38c-410f-93a9-519990a4c1f0" providerId="ADAL" clId="{1BDEF74A-9FDF-4345-BBA8-D3B7A707511C}" dt="2023-01-14T04:25:34.521" v="2617" actId="20577"/>
          <ac:spMkLst>
            <pc:docMk/>
            <pc:sldMk cId="1773917713" sldId="350"/>
            <ac:spMk id="9" creationId="{B77DEDB8-9772-E0A1-B06E-FA4D5394F458}"/>
          </ac:spMkLst>
        </pc:spChg>
        <pc:spChg chg="mod">
          <ac:chgData name="Tsemach Mizrachi" userId="85fcc19c-b38c-410f-93a9-519990a4c1f0" providerId="ADAL" clId="{1BDEF74A-9FDF-4345-BBA8-D3B7A707511C}" dt="2023-01-14T04:25:19.890" v="2608" actId="20577"/>
          <ac:spMkLst>
            <pc:docMk/>
            <pc:sldMk cId="1773917713" sldId="350"/>
            <ac:spMk id="11" creationId="{04EC6E86-C151-EE88-1BEF-4D51653C699D}"/>
          </ac:spMkLst>
        </pc:spChg>
        <pc:spChg chg="mod">
          <ac:chgData name="Tsemach Mizrachi" userId="85fcc19c-b38c-410f-93a9-519990a4c1f0" providerId="ADAL" clId="{1BDEF74A-9FDF-4345-BBA8-D3B7A707511C}" dt="2023-01-14T04:24:58.474" v="2596"/>
          <ac:spMkLst>
            <pc:docMk/>
            <pc:sldMk cId="1773917713" sldId="350"/>
            <ac:spMk id="12" creationId="{1511BAC6-D3FD-6313-E083-9F2B1F871329}"/>
          </ac:spMkLst>
        </pc:spChg>
        <pc:grpChg chg="add del mod">
          <ac:chgData name="Tsemach Mizrachi" userId="85fcc19c-b38c-410f-93a9-519990a4c1f0" providerId="ADAL" clId="{1BDEF74A-9FDF-4345-BBA8-D3B7A707511C}" dt="2023-01-14T04:24:29.875" v="2589" actId="478"/>
          <ac:grpSpMkLst>
            <pc:docMk/>
            <pc:sldMk cId="1773917713" sldId="350"/>
            <ac:grpSpMk id="3" creationId="{AA613F3F-588B-0919-1BA5-1B740321A835}"/>
          </ac:grpSpMkLst>
        </pc:grpChg>
        <pc:grpChg chg="add mod">
          <ac:chgData name="Tsemach Mizrachi" userId="85fcc19c-b38c-410f-93a9-519990a4c1f0" providerId="ADAL" clId="{1BDEF74A-9FDF-4345-BBA8-D3B7A707511C}" dt="2023-01-14T04:25:02.323" v="2597" actId="1076"/>
          <ac:grpSpMkLst>
            <pc:docMk/>
            <pc:sldMk cId="1773917713" sldId="350"/>
            <ac:grpSpMk id="10" creationId="{2C81C6E0-3B40-5E11-5C59-74C9E3FF7975}"/>
          </ac:grpSpMkLst>
        </pc:grpChg>
        <pc:grpChg chg="mod">
          <ac:chgData name="Tsemach Mizrachi" userId="85fcc19c-b38c-410f-93a9-519990a4c1f0" providerId="ADAL" clId="{1BDEF74A-9FDF-4345-BBA8-D3B7A707511C}" dt="2023-01-14T04:24:43.219" v="2593" actId="1076"/>
          <ac:grpSpMkLst>
            <pc:docMk/>
            <pc:sldMk cId="1773917713" sldId="350"/>
            <ac:grpSpMk id="17" creationId="{01AD284D-FCD6-8B0B-6A71-FD305A143F98}"/>
          </ac:grpSpMkLst>
        </pc:grpChg>
        <pc:grpChg chg="del">
          <ac:chgData name="Tsemach Mizrachi" userId="85fcc19c-b38c-410f-93a9-519990a4c1f0" providerId="ADAL" clId="{1BDEF74A-9FDF-4345-BBA8-D3B7A707511C}" dt="2023-01-14T04:24:04.320" v="2544" actId="478"/>
          <ac:grpSpMkLst>
            <pc:docMk/>
            <pc:sldMk cId="1773917713" sldId="350"/>
            <ac:grpSpMk id="18" creationId="{968412E2-52BE-FD6F-1AD5-F0E1AB20CA7C}"/>
          </ac:grpSpMkLst>
        </pc:grpChg>
      </pc:sldChg>
      <pc:sldChg chg="addSp delSp modSp add mod setBg">
        <pc:chgData name="Tsemach Mizrachi" userId="85fcc19c-b38c-410f-93a9-519990a4c1f0" providerId="ADAL" clId="{1BDEF74A-9FDF-4345-BBA8-D3B7A707511C}" dt="2023-01-14T05:21:16.005" v="3061" actId="6549"/>
        <pc:sldMkLst>
          <pc:docMk/>
          <pc:sldMk cId="1040106327" sldId="351"/>
        </pc:sldMkLst>
        <pc:spChg chg="mod">
          <ac:chgData name="Tsemach Mizrachi" userId="85fcc19c-b38c-410f-93a9-519990a4c1f0" providerId="ADAL" clId="{1BDEF74A-9FDF-4345-BBA8-D3B7A707511C}" dt="2023-01-14T04:28:37.153" v="2639" actId="20577"/>
          <ac:spMkLst>
            <pc:docMk/>
            <pc:sldMk cId="1040106327" sldId="351"/>
            <ac:spMk id="2" creationId="{040AC9AD-40B0-4D8F-B7E3-CC69AD5DF57F}"/>
          </ac:spMkLst>
        </pc:spChg>
        <pc:spChg chg="mod topLvl">
          <ac:chgData name="Tsemach Mizrachi" userId="85fcc19c-b38c-410f-93a9-519990a4c1f0" providerId="ADAL" clId="{1BDEF74A-9FDF-4345-BBA8-D3B7A707511C}" dt="2023-01-14T04:29:33.169" v="2689" actId="1035"/>
          <ac:spMkLst>
            <pc:docMk/>
            <pc:sldMk cId="1040106327" sldId="351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04:29:06.373" v="2641"/>
          <ac:spMkLst>
            <pc:docMk/>
            <pc:sldMk cId="1040106327" sldId="351"/>
            <ac:spMk id="5" creationId="{5FC532C1-55EB-4450-D1C3-3FDF6D7141C2}"/>
          </ac:spMkLst>
        </pc:spChg>
        <pc:spChg chg="del topLvl">
          <ac:chgData name="Tsemach Mizrachi" userId="85fcc19c-b38c-410f-93a9-519990a4c1f0" providerId="ADAL" clId="{1BDEF74A-9FDF-4345-BBA8-D3B7A707511C}" dt="2023-01-14T04:29:25.515" v="2670" actId="478"/>
          <ac:spMkLst>
            <pc:docMk/>
            <pc:sldMk cId="1040106327" sldId="351"/>
            <ac:spMk id="6" creationId="{0877056A-E39A-3670-E03F-0C174968DE88}"/>
          </ac:spMkLst>
        </pc:spChg>
        <pc:spChg chg="add del mod">
          <ac:chgData name="Tsemach Mizrachi" userId="85fcc19c-b38c-410f-93a9-519990a4c1f0" providerId="ADAL" clId="{1BDEF74A-9FDF-4345-BBA8-D3B7A707511C}" dt="2023-01-14T04:32:44.705" v="2782" actId="478"/>
          <ac:spMkLst>
            <pc:docMk/>
            <pc:sldMk cId="1040106327" sldId="351"/>
            <ac:spMk id="7" creationId="{746871C5-7A8E-FB61-FD9F-9B1BF3832D4A}"/>
          </ac:spMkLst>
        </pc:spChg>
        <pc:spChg chg="del mod">
          <ac:chgData name="Tsemach Mizrachi" userId="85fcc19c-b38c-410f-93a9-519990a4c1f0" providerId="ADAL" clId="{1BDEF74A-9FDF-4345-BBA8-D3B7A707511C}" dt="2023-01-14T04:32:37.587" v="2780" actId="478"/>
          <ac:spMkLst>
            <pc:docMk/>
            <pc:sldMk cId="1040106327" sldId="351"/>
            <ac:spMk id="8" creationId="{D3E36877-28B2-3207-9888-59ABA4DDB9A8}"/>
          </ac:spMkLst>
        </pc:spChg>
        <pc:spChg chg="mod">
          <ac:chgData name="Tsemach Mizrachi" userId="85fcc19c-b38c-410f-93a9-519990a4c1f0" providerId="ADAL" clId="{1BDEF74A-9FDF-4345-BBA8-D3B7A707511C}" dt="2023-01-14T04:29:46.250" v="2717" actId="14100"/>
          <ac:spMkLst>
            <pc:docMk/>
            <pc:sldMk cId="1040106327" sldId="351"/>
            <ac:spMk id="14" creationId="{BB2AC74E-0B01-4642-274F-03189705761D}"/>
          </ac:spMkLst>
        </pc:spChg>
        <pc:spChg chg="del mod topLvl">
          <ac:chgData name="Tsemach Mizrachi" userId="85fcc19c-b38c-410f-93a9-519990a4c1f0" providerId="ADAL" clId="{1BDEF74A-9FDF-4345-BBA8-D3B7A707511C}" dt="2023-01-14T04:31:08.478" v="2731" actId="478"/>
          <ac:spMkLst>
            <pc:docMk/>
            <pc:sldMk cId="1040106327" sldId="351"/>
            <ac:spMk id="20" creationId="{6F845881-FD37-02BB-1739-0015CD0A9C56}"/>
          </ac:spMkLst>
        </pc:spChg>
        <pc:spChg chg="mod topLvl">
          <ac:chgData name="Tsemach Mizrachi" userId="85fcc19c-b38c-410f-93a9-519990a4c1f0" providerId="ADAL" clId="{1BDEF74A-9FDF-4345-BBA8-D3B7A707511C}" dt="2023-01-14T05:21:16.005" v="3061" actId="6549"/>
          <ac:spMkLst>
            <pc:docMk/>
            <pc:sldMk cId="1040106327" sldId="351"/>
            <ac:spMk id="21" creationId="{CF18DBBB-8B1D-24E2-0242-DDB140DB0B9E}"/>
          </ac:spMkLst>
        </pc:spChg>
        <pc:spChg chg="mod">
          <ac:chgData name="Tsemach Mizrachi" userId="85fcc19c-b38c-410f-93a9-519990a4c1f0" providerId="ADAL" clId="{1BDEF74A-9FDF-4345-BBA8-D3B7A707511C}" dt="2023-01-14T04:32:23.976" v="2742"/>
          <ac:spMkLst>
            <pc:docMk/>
            <pc:sldMk cId="1040106327" sldId="351"/>
            <ac:spMk id="23" creationId="{44496EE3-CC08-BCB8-6C8A-41AD50810E4E}"/>
          </ac:spMkLst>
        </pc:spChg>
        <pc:grpChg chg="mod">
          <ac:chgData name="Tsemach Mizrachi" userId="85fcc19c-b38c-410f-93a9-519990a4c1f0" providerId="ADAL" clId="{1BDEF74A-9FDF-4345-BBA8-D3B7A707511C}" dt="2023-01-14T04:29:42.424" v="2715" actId="14100"/>
          <ac:grpSpMkLst>
            <pc:docMk/>
            <pc:sldMk cId="1040106327" sldId="351"/>
            <ac:grpSpMk id="17" creationId="{01AD284D-FCD6-8B0B-6A71-FD305A143F98}"/>
          </ac:grpSpMkLst>
        </pc:grpChg>
        <pc:grpChg chg="del">
          <ac:chgData name="Tsemach Mizrachi" userId="85fcc19c-b38c-410f-93a9-519990a4c1f0" providerId="ADAL" clId="{1BDEF74A-9FDF-4345-BBA8-D3B7A707511C}" dt="2023-01-14T04:29:25.515" v="2670" actId="478"/>
          <ac:grpSpMkLst>
            <pc:docMk/>
            <pc:sldMk cId="1040106327" sldId="351"/>
            <ac:grpSpMk id="18" creationId="{968412E2-52BE-FD6F-1AD5-F0E1AB20CA7C}"/>
          </ac:grpSpMkLst>
        </pc:grpChg>
        <pc:grpChg chg="del">
          <ac:chgData name="Tsemach Mizrachi" userId="85fcc19c-b38c-410f-93a9-519990a4c1f0" providerId="ADAL" clId="{1BDEF74A-9FDF-4345-BBA8-D3B7A707511C}" dt="2023-01-14T04:31:08.478" v="2731" actId="478"/>
          <ac:grpSpMkLst>
            <pc:docMk/>
            <pc:sldMk cId="1040106327" sldId="351"/>
            <ac:grpSpMk id="19" creationId="{E68F9E94-CC46-FB2B-3DE4-74CAB36A82DC}"/>
          </ac:grpSpMkLst>
        </pc:grpChg>
        <pc:grpChg chg="mod">
          <ac:chgData name="Tsemach Mizrachi" userId="85fcc19c-b38c-410f-93a9-519990a4c1f0" providerId="ADAL" clId="{1BDEF74A-9FDF-4345-BBA8-D3B7A707511C}" dt="2023-01-14T04:33:00.917" v="2800" actId="1076"/>
          <ac:grpSpMkLst>
            <pc:docMk/>
            <pc:sldMk cId="1040106327" sldId="351"/>
            <ac:grpSpMk id="22" creationId="{D18708BA-28E6-7B2F-AC24-B78E7A0A4BA1}"/>
          </ac:grpSpMkLst>
        </pc:grpChg>
      </pc:sldChg>
      <pc:sldChg chg="modSp add mod setBg">
        <pc:chgData name="Tsemach Mizrachi" userId="85fcc19c-b38c-410f-93a9-519990a4c1f0" providerId="ADAL" clId="{1BDEF74A-9FDF-4345-BBA8-D3B7A707511C}" dt="2023-01-14T04:40:32.291" v="2943" actId="20577"/>
        <pc:sldMkLst>
          <pc:docMk/>
          <pc:sldMk cId="1112685658" sldId="352"/>
        </pc:sldMkLst>
        <pc:spChg chg="mod">
          <ac:chgData name="Tsemach Mizrachi" userId="85fcc19c-b38c-410f-93a9-519990a4c1f0" providerId="ADAL" clId="{1BDEF74A-9FDF-4345-BBA8-D3B7A707511C}" dt="2023-01-14T04:38:47.619" v="2882" actId="313"/>
          <ac:spMkLst>
            <pc:docMk/>
            <pc:sldMk cId="1112685658" sldId="352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04:36:29.718" v="2815"/>
          <ac:spMkLst>
            <pc:docMk/>
            <pc:sldMk cId="1112685658" sldId="352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04:36:48.562" v="2836" actId="20577"/>
          <ac:spMkLst>
            <pc:docMk/>
            <pc:sldMk cId="1112685658" sldId="352"/>
            <ac:spMk id="5" creationId="{5FC532C1-55EB-4450-D1C3-3FDF6D7141C2}"/>
          </ac:spMkLst>
        </pc:spChg>
        <pc:spChg chg="mod">
          <ac:chgData name="Tsemach Mizrachi" userId="85fcc19c-b38c-410f-93a9-519990a4c1f0" providerId="ADAL" clId="{1BDEF74A-9FDF-4345-BBA8-D3B7A707511C}" dt="2023-01-14T04:40:32.291" v="2943" actId="20577"/>
          <ac:spMkLst>
            <pc:docMk/>
            <pc:sldMk cId="1112685658" sldId="352"/>
            <ac:spMk id="21" creationId="{CF18DBBB-8B1D-24E2-0242-DDB140DB0B9E}"/>
          </ac:spMkLst>
        </pc:spChg>
        <pc:spChg chg="mod">
          <ac:chgData name="Tsemach Mizrachi" userId="85fcc19c-b38c-410f-93a9-519990a4c1f0" providerId="ADAL" clId="{1BDEF74A-9FDF-4345-BBA8-D3B7A707511C}" dt="2023-01-14T04:39:39.660" v="2888"/>
          <ac:spMkLst>
            <pc:docMk/>
            <pc:sldMk cId="1112685658" sldId="352"/>
            <ac:spMk id="23" creationId="{44496EE3-CC08-BCB8-6C8A-41AD50810E4E}"/>
          </ac:spMkLst>
        </pc:spChg>
        <pc:grpChg chg="mod">
          <ac:chgData name="Tsemach Mizrachi" userId="85fcc19c-b38c-410f-93a9-519990a4c1f0" providerId="ADAL" clId="{1BDEF74A-9FDF-4345-BBA8-D3B7A707511C}" dt="2023-01-14T04:37:05.567" v="2879" actId="1035"/>
          <ac:grpSpMkLst>
            <pc:docMk/>
            <pc:sldMk cId="1112685658" sldId="352"/>
            <ac:grpSpMk id="17" creationId="{01AD284D-FCD6-8B0B-6A71-FD305A143F98}"/>
          </ac:grpSpMkLst>
        </pc:grpChg>
        <pc:grpChg chg="mod">
          <ac:chgData name="Tsemach Mizrachi" userId="85fcc19c-b38c-410f-93a9-519990a4c1f0" providerId="ADAL" clId="{1BDEF74A-9FDF-4345-BBA8-D3B7A707511C}" dt="2023-01-14T04:40:10.228" v="2935" actId="14100"/>
          <ac:grpSpMkLst>
            <pc:docMk/>
            <pc:sldMk cId="1112685658" sldId="352"/>
            <ac:grpSpMk id="22" creationId="{D18708BA-28E6-7B2F-AC24-B78E7A0A4BA1}"/>
          </ac:grpSpMkLst>
        </pc:grpChg>
      </pc:sldChg>
      <pc:sldChg chg="addSp modSp add mod ord">
        <pc:chgData name="Tsemach Mizrachi" userId="85fcc19c-b38c-410f-93a9-519990a4c1f0" providerId="ADAL" clId="{1BDEF74A-9FDF-4345-BBA8-D3B7A707511C}" dt="2023-01-14T05:59:47.077" v="3482" actId="1035"/>
        <pc:sldMkLst>
          <pc:docMk/>
          <pc:sldMk cId="141159808" sldId="353"/>
        </pc:sldMkLst>
        <pc:spChg chg="mod">
          <ac:chgData name="Tsemach Mizrachi" userId="85fcc19c-b38c-410f-93a9-519990a4c1f0" providerId="ADAL" clId="{1BDEF74A-9FDF-4345-BBA8-D3B7A707511C}" dt="2023-01-14T05:11:39.797" v="2987" actId="1076"/>
          <ac:spMkLst>
            <pc:docMk/>
            <pc:sldMk cId="141159808" sldId="353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4T05:14:03.552" v="3051" actId="14100"/>
          <ac:spMkLst>
            <pc:docMk/>
            <pc:sldMk cId="141159808" sldId="353"/>
            <ac:spMk id="3" creationId="{8E384CF7-9554-0809-5315-3B13DA693319}"/>
          </ac:spMkLst>
        </pc:spChg>
        <pc:spChg chg="mod">
          <ac:chgData name="Tsemach Mizrachi" userId="85fcc19c-b38c-410f-93a9-519990a4c1f0" providerId="ADAL" clId="{1BDEF74A-9FDF-4345-BBA8-D3B7A707511C}" dt="2023-01-14T05:13:51.163" v="3029" actId="20577"/>
          <ac:spMkLst>
            <pc:docMk/>
            <pc:sldMk cId="141159808" sldId="353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05:59:47.077" v="3482" actId="1035"/>
          <ac:spMkLst>
            <pc:docMk/>
            <pc:sldMk cId="141159808" sldId="353"/>
            <ac:spMk id="11" creationId="{1571257C-D835-27E9-2163-2EEB4AEE0FAF}"/>
          </ac:spMkLst>
        </pc:spChg>
        <pc:spChg chg="mod">
          <ac:chgData name="Tsemach Mizrachi" userId="85fcc19c-b38c-410f-93a9-519990a4c1f0" providerId="ADAL" clId="{1BDEF74A-9FDF-4345-BBA8-D3B7A707511C}" dt="2023-01-14T05:59:40.614" v="3459" actId="1035"/>
          <ac:spMkLst>
            <pc:docMk/>
            <pc:sldMk cId="141159808" sldId="353"/>
            <ac:spMk id="12" creationId="{A7413BFE-BD40-56CD-342F-3AC19E75E720}"/>
          </ac:spMkLst>
        </pc:spChg>
        <pc:grpChg chg="add mod">
          <ac:chgData name="Tsemach Mizrachi" userId="85fcc19c-b38c-410f-93a9-519990a4c1f0" providerId="ADAL" clId="{1BDEF74A-9FDF-4345-BBA8-D3B7A707511C}" dt="2023-01-14T05:13:56.468" v="3049" actId="1035"/>
          <ac:grpSpMkLst>
            <pc:docMk/>
            <pc:sldMk cId="141159808" sldId="353"/>
            <ac:grpSpMk id="5" creationId="{A7B00F2C-6730-7247-9C21-3B87C6E7CE18}"/>
          </ac:grpSpMkLst>
        </pc:grpChg>
        <pc:grpChg chg="mod">
          <ac:chgData name="Tsemach Mizrachi" userId="85fcc19c-b38c-410f-93a9-519990a4c1f0" providerId="ADAL" clId="{1BDEF74A-9FDF-4345-BBA8-D3B7A707511C}" dt="2023-01-14T05:13:03.046" v="3007" actId="164"/>
          <ac:grpSpMkLst>
            <pc:docMk/>
            <pc:sldMk cId="141159808" sldId="353"/>
            <ac:grpSpMk id="10" creationId="{F1AC15D2-E3A5-8E0D-4709-AC71A5A7A8EF}"/>
          </ac:grpSpMkLst>
        </pc:grpChg>
      </pc:sldChg>
      <pc:sldChg chg="addSp delSp modSp add mod setBg">
        <pc:chgData name="Tsemach Mizrachi" userId="85fcc19c-b38c-410f-93a9-519990a4c1f0" providerId="ADAL" clId="{1BDEF74A-9FDF-4345-BBA8-D3B7A707511C}" dt="2023-01-14T05:19:50.609" v="3059" actId="14100"/>
        <pc:sldMkLst>
          <pc:docMk/>
          <pc:sldMk cId="656560119" sldId="354"/>
        </pc:sldMkLst>
        <pc:spChg chg="mod">
          <ac:chgData name="Tsemach Mizrachi" userId="85fcc19c-b38c-410f-93a9-519990a4c1f0" providerId="ADAL" clId="{1BDEF74A-9FDF-4345-BBA8-D3B7A707511C}" dt="2023-01-14T05:19:50.609" v="3059" actId="14100"/>
          <ac:spMkLst>
            <pc:docMk/>
            <pc:sldMk cId="656560119" sldId="354"/>
            <ac:spMk id="4" creationId="{978C3843-0E50-27AE-E526-D5200A458274}"/>
          </ac:spMkLst>
        </pc:spChg>
        <pc:grpChg chg="del">
          <ac:chgData name="Tsemach Mizrachi" userId="85fcc19c-b38c-410f-93a9-519990a4c1f0" providerId="ADAL" clId="{1BDEF74A-9FDF-4345-BBA8-D3B7A707511C}" dt="2023-01-14T05:18:27.039" v="3056" actId="478"/>
          <ac:grpSpMkLst>
            <pc:docMk/>
            <pc:sldMk cId="656560119" sldId="354"/>
            <ac:grpSpMk id="5" creationId="{A7B00F2C-6730-7247-9C21-3B87C6E7CE18}"/>
          </ac:grpSpMkLst>
        </pc:grpChg>
        <pc:picChg chg="add mod">
          <ac:chgData name="Tsemach Mizrachi" userId="85fcc19c-b38c-410f-93a9-519990a4c1f0" providerId="ADAL" clId="{1BDEF74A-9FDF-4345-BBA8-D3B7A707511C}" dt="2023-01-14T05:19:15.080" v="3058" actId="1076"/>
          <ac:picMkLst>
            <pc:docMk/>
            <pc:sldMk cId="656560119" sldId="354"/>
            <ac:picMk id="7" creationId="{1BDFB2E1-C769-3A6E-9C28-4B1D09A6BFAD}"/>
          </ac:picMkLst>
        </pc:picChg>
      </pc:sldChg>
      <pc:sldChg chg="modSp add del mod">
        <pc:chgData name="Tsemach Mizrachi" userId="85fcc19c-b38c-410f-93a9-519990a4c1f0" providerId="ADAL" clId="{1BDEF74A-9FDF-4345-BBA8-D3B7A707511C}" dt="2023-01-14T05:52:07.082" v="3361" actId="47"/>
        <pc:sldMkLst>
          <pc:docMk/>
          <pc:sldMk cId="1174597477" sldId="355"/>
        </pc:sldMkLst>
        <pc:spChg chg="mod">
          <ac:chgData name="Tsemach Mizrachi" userId="85fcc19c-b38c-410f-93a9-519990a4c1f0" providerId="ADAL" clId="{1BDEF74A-9FDF-4345-BBA8-D3B7A707511C}" dt="2023-01-14T05:34:54.092" v="3081" actId="20577"/>
          <ac:spMkLst>
            <pc:docMk/>
            <pc:sldMk cId="1174597477" sldId="355"/>
            <ac:spMk id="2" creationId="{040AC9AD-40B0-4D8F-B7E3-CC69AD5DF57F}"/>
          </ac:spMkLst>
        </pc:spChg>
      </pc:sldChg>
      <pc:sldChg chg="addSp delSp modSp add mod">
        <pc:chgData name="Tsemach Mizrachi" userId="85fcc19c-b38c-410f-93a9-519990a4c1f0" providerId="ADAL" clId="{1BDEF74A-9FDF-4345-BBA8-D3B7A707511C}" dt="2023-01-14T05:50:25.862" v="3359" actId="20577"/>
        <pc:sldMkLst>
          <pc:docMk/>
          <pc:sldMk cId="3768452032" sldId="356"/>
        </pc:sldMkLst>
        <pc:spChg chg="add mod topLvl">
          <ac:chgData name="Tsemach Mizrachi" userId="85fcc19c-b38c-410f-93a9-519990a4c1f0" providerId="ADAL" clId="{1BDEF74A-9FDF-4345-BBA8-D3B7A707511C}" dt="2023-01-14T05:43:15.373" v="3222" actId="164"/>
          <ac:spMkLst>
            <pc:docMk/>
            <pc:sldMk cId="3768452032" sldId="356"/>
            <ac:spMk id="3" creationId="{CBA1D8B3-6EB0-4D74-9B6D-EA290D3F7632}"/>
          </ac:spMkLst>
        </pc:spChg>
        <pc:spChg chg="mod">
          <ac:chgData name="Tsemach Mizrachi" userId="85fcc19c-b38c-410f-93a9-519990a4c1f0" providerId="ADAL" clId="{1BDEF74A-9FDF-4345-BBA8-D3B7A707511C}" dt="2023-01-14T05:37:16.135" v="3088"/>
          <ac:spMkLst>
            <pc:docMk/>
            <pc:sldMk cId="3768452032" sldId="356"/>
            <ac:spMk id="4" creationId="{978C3843-0E50-27AE-E526-D5200A458274}"/>
          </ac:spMkLst>
        </pc:spChg>
        <pc:spChg chg="mod topLvl">
          <ac:chgData name="Tsemach Mizrachi" userId="85fcc19c-b38c-410f-93a9-519990a4c1f0" providerId="ADAL" clId="{1BDEF74A-9FDF-4345-BBA8-D3B7A707511C}" dt="2023-01-14T05:43:18.353" v="3224" actId="1076"/>
          <ac:spMkLst>
            <pc:docMk/>
            <pc:sldMk cId="3768452032" sldId="356"/>
            <ac:spMk id="5" creationId="{5FC532C1-55EB-4450-D1C3-3FDF6D7141C2}"/>
          </ac:spMkLst>
        </pc:spChg>
        <pc:spChg chg="add mod topLvl">
          <ac:chgData name="Tsemach Mizrachi" userId="85fcc19c-b38c-410f-93a9-519990a4c1f0" providerId="ADAL" clId="{1BDEF74A-9FDF-4345-BBA8-D3B7A707511C}" dt="2023-01-14T05:43:15.373" v="3222" actId="164"/>
          <ac:spMkLst>
            <pc:docMk/>
            <pc:sldMk cId="3768452032" sldId="356"/>
            <ac:spMk id="6" creationId="{33D9175E-AE50-A4B6-859E-CD01CE5C3C48}"/>
          </ac:spMkLst>
        </pc:spChg>
        <pc:spChg chg="add del mod">
          <ac:chgData name="Tsemach Mizrachi" userId="85fcc19c-b38c-410f-93a9-519990a4c1f0" providerId="ADAL" clId="{1BDEF74A-9FDF-4345-BBA8-D3B7A707511C}" dt="2023-01-14T05:43:39.285" v="3233" actId="478"/>
          <ac:spMkLst>
            <pc:docMk/>
            <pc:sldMk cId="3768452032" sldId="356"/>
            <ac:spMk id="7" creationId="{55673C9B-1E61-961A-CFFF-44457A6F68C6}"/>
          </ac:spMkLst>
        </pc:spChg>
        <pc:spChg chg="mod">
          <ac:chgData name="Tsemach Mizrachi" userId="85fcc19c-b38c-410f-93a9-519990a4c1f0" providerId="ADAL" clId="{1BDEF74A-9FDF-4345-BBA8-D3B7A707511C}" dt="2023-01-14T05:49:16.075" v="3301" actId="164"/>
          <ac:spMkLst>
            <pc:docMk/>
            <pc:sldMk cId="3768452032" sldId="356"/>
            <ac:spMk id="9" creationId="{B77DEDB8-9772-E0A1-B06E-FA4D5394F458}"/>
          </ac:spMkLst>
        </pc:spChg>
        <pc:spChg chg="mod topLvl">
          <ac:chgData name="Tsemach Mizrachi" userId="85fcc19c-b38c-410f-93a9-519990a4c1f0" providerId="ADAL" clId="{1BDEF74A-9FDF-4345-BBA8-D3B7A707511C}" dt="2023-01-14T05:49:16.075" v="3301" actId="164"/>
          <ac:spMkLst>
            <pc:docMk/>
            <pc:sldMk cId="3768452032" sldId="356"/>
            <ac:spMk id="11" creationId="{04EC6E86-C151-EE88-1BEF-4D51653C699D}"/>
          </ac:spMkLst>
        </pc:spChg>
        <pc:spChg chg="del topLvl">
          <ac:chgData name="Tsemach Mizrachi" userId="85fcc19c-b38c-410f-93a9-519990a4c1f0" providerId="ADAL" clId="{1BDEF74A-9FDF-4345-BBA8-D3B7A707511C}" dt="2023-01-14T05:48:31.619" v="3263" actId="478"/>
          <ac:spMkLst>
            <pc:docMk/>
            <pc:sldMk cId="3768452032" sldId="356"/>
            <ac:spMk id="12" creationId="{1511BAC6-D3FD-6313-E083-9F2B1F871329}"/>
          </ac:spMkLst>
        </pc:spChg>
        <pc:spChg chg="add del mod">
          <ac:chgData name="Tsemach Mizrachi" userId="85fcc19c-b38c-410f-93a9-519990a4c1f0" providerId="ADAL" clId="{1BDEF74A-9FDF-4345-BBA8-D3B7A707511C}" dt="2023-01-14T05:43:36.589" v="3232" actId="478"/>
          <ac:spMkLst>
            <pc:docMk/>
            <pc:sldMk cId="3768452032" sldId="356"/>
            <ac:spMk id="13" creationId="{A440F8D7-63EE-4AF8-DF24-F2E58BBF9A26}"/>
          </ac:spMkLst>
        </pc:spChg>
        <pc:spChg chg="del topLvl">
          <ac:chgData name="Tsemach Mizrachi" userId="85fcc19c-b38c-410f-93a9-519990a4c1f0" providerId="ADAL" clId="{1BDEF74A-9FDF-4345-BBA8-D3B7A707511C}" dt="2023-01-14T05:37:22.781" v="3089" actId="478"/>
          <ac:spMkLst>
            <pc:docMk/>
            <pc:sldMk cId="3768452032" sldId="356"/>
            <ac:spMk id="14" creationId="{BB2AC74E-0B01-4642-274F-03189705761D}"/>
          </ac:spMkLst>
        </pc:spChg>
        <pc:spChg chg="add del mod">
          <ac:chgData name="Tsemach Mizrachi" userId="85fcc19c-b38c-410f-93a9-519990a4c1f0" providerId="ADAL" clId="{1BDEF74A-9FDF-4345-BBA8-D3B7A707511C}" dt="2023-01-14T05:43:25.743" v="3228"/>
          <ac:spMkLst>
            <pc:docMk/>
            <pc:sldMk cId="3768452032" sldId="356"/>
            <ac:spMk id="18" creationId="{DE1FBA4A-3523-58F1-1EB6-15927AB963AC}"/>
          </ac:spMkLst>
        </pc:spChg>
        <pc:spChg chg="mod">
          <ac:chgData name="Tsemach Mizrachi" userId="85fcc19c-b38c-410f-93a9-519990a4c1f0" providerId="ADAL" clId="{1BDEF74A-9FDF-4345-BBA8-D3B7A707511C}" dt="2023-01-14T05:43:29.188" v="3229"/>
          <ac:spMkLst>
            <pc:docMk/>
            <pc:sldMk cId="3768452032" sldId="356"/>
            <ac:spMk id="20" creationId="{DB02EBF9-DCD8-A23B-C4B8-9DA6DD92C20A}"/>
          </ac:spMkLst>
        </pc:spChg>
        <pc:spChg chg="mod">
          <ac:chgData name="Tsemach Mizrachi" userId="85fcc19c-b38c-410f-93a9-519990a4c1f0" providerId="ADAL" clId="{1BDEF74A-9FDF-4345-BBA8-D3B7A707511C}" dt="2023-01-14T05:44:02.551" v="3237" actId="20577"/>
          <ac:spMkLst>
            <pc:docMk/>
            <pc:sldMk cId="3768452032" sldId="356"/>
            <ac:spMk id="21" creationId="{A4E14F53-EF43-A5D9-2F15-F3FBADCCF5C4}"/>
          </ac:spMkLst>
        </pc:spChg>
        <pc:spChg chg="mod">
          <ac:chgData name="Tsemach Mizrachi" userId="85fcc19c-b38c-410f-93a9-519990a4c1f0" providerId="ADAL" clId="{1BDEF74A-9FDF-4345-BBA8-D3B7A707511C}" dt="2023-01-14T05:43:33.175" v="3231"/>
          <ac:spMkLst>
            <pc:docMk/>
            <pc:sldMk cId="3768452032" sldId="356"/>
            <ac:spMk id="23" creationId="{4DBE7B86-D1D9-DEDA-09F2-8D03903C6881}"/>
          </ac:spMkLst>
        </pc:spChg>
        <pc:spChg chg="mod">
          <ac:chgData name="Tsemach Mizrachi" userId="85fcc19c-b38c-410f-93a9-519990a4c1f0" providerId="ADAL" clId="{1BDEF74A-9FDF-4345-BBA8-D3B7A707511C}" dt="2023-01-14T05:44:06.599" v="3241" actId="20577"/>
          <ac:spMkLst>
            <pc:docMk/>
            <pc:sldMk cId="3768452032" sldId="356"/>
            <ac:spMk id="24" creationId="{7267486D-C3EC-2108-14C1-941214992E0A}"/>
          </ac:spMkLst>
        </pc:spChg>
        <pc:spChg chg="mod topLvl">
          <ac:chgData name="Tsemach Mizrachi" userId="85fcc19c-b38c-410f-93a9-519990a4c1f0" providerId="ADAL" clId="{1BDEF74A-9FDF-4345-BBA8-D3B7A707511C}" dt="2023-01-14T05:50:25.862" v="3359" actId="20577"/>
          <ac:spMkLst>
            <pc:docMk/>
            <pc:sldMk cId="3768452032" sldId="356"/>
            <ac:spMk id="27" creationId="{93CFE872-9A56-C787-71CD-8D99956B654D}"/>
          </ac:spMkLst>
        </pc:spChg>
        <pc:spChg chg="del mod topLvl">
          <ac:chgData name="Tsemach Mizrachi" userId="85fcc19c-b38c-410f-93a9-519990a4c1f0" providerId="ADAL" clId="{1BDEF74A-9FDF-4345-BBA8-D3B7A707511C}" dt="2023-01-14T05:49:33.382" v="3304" actId="478"/>
          <ac:spMkLst>
            <pc:docMk/>
            <pc:sldMk cId="3768452032" sldId="356"/>
            <ac:spMk id="28" creationId="{5744D5B1-8514-BF95-C19F-E751D27A2AF8}"/>
          </ac:spMkLst>
        </pc:spChg>
        <pc:grpChg chg="del mod">
          <ac:chgData name="Tsemach Mizrachi" userId="85fcc19c-b38c-410f-93a9-519990a4c1f0" providerId="ADAL" clId="{1BDEF74A-9FDF-4345-BBA8-D3B7A707511C}" dt="2023-01-14T05:48:31.619" v="3263" actId="478"/>
          <ac:grpSpMkLst>
            <pc:docMk/>
            <pc:sldMk cId="3768452032" sldId="356"/>
            <ac:grpSpMk id="10" creationId="{2C81C6E0-3B40-5E11-5C59-74C9E3FF7975}"/>
          </ac:grpSpMkLst>
        </pc:grpChg>
        <pc:grpChg chg="add del mod">
          <ac:chgData name="Tsemach Mizrachi" userId="85fcc19c-b38c-410f-93a9-519990a4c1f0" providerId="ADAL" clId="{1BDEF74A-9FDF-4345-BBA8-D3B7A707511C}" dt="2023-01-14T05:42:40.171" v="3216" actId="165"/>
          <ac:grpSpMkLst>
            <pc:docMk/>
            <pc:sldMk cId="3768452032" sldId="356"/>
            <ac:grpSpMk id="15" creationId="{2EAD7A06-99B9-0F71-D3FE-094724B895C6}"/>
          </ac:grpSpMkLst>
        </pc:grpChg>
        <pc:grpChg chg="add mod">
          <ac:chgData name="Tsemach Mizrachi" userId="85fcc19c-b38c-410f-93a9-519990a4c1f0" providerId="ADAL" clId="{1BDEF74A-9FDF-4345-BBA8-D3B7A707511C}" dt="2023-01-14T05:43:57.925" v="3235" actId="1076"/>
          <ac:grpSpMkLst>
            <pc:docMk/>
            <pc:sldMk cId="3768452032" sldId="356"/>
            <ac:grpSpMk id="16" creationId="{0DCF3D0C-DF88-3BED-2ED0-E9E7F0E9BA42}"/>
          </ac:grpSpMkLst>
        </pc:grpChg>
        <pc:grpChg chg="del">
          <ac:chgData name="Tsemach Mizrachi" userId="85fcc19c-b38c-410f-93a9-519990a4c1f0" providerId="ADAL" clId="{1BDEF74A-9FDF-4345-BBA8-D3B7A707511C}" dt="2023-01-14T05:37:22.781" v="3089" actId="478"/>
          <ac:grpSpMkLst>
            <pc:docMk/>
            <pc:sldMk cId="3768452032" sldId="356"/>
            <ac:grpSpMk id="17" creationId="{01AD284D-FCD6-8B0B-6A71-FD305A143F98}"/>
          </ac:grpSpMkLst>
        </pc:grpChg>
        <pc:grpChg chg="add mod">
          <ac:chgData name="Tsemach Mizrachi" userId="85fcc19c-b38c-410f-93a9-519990a4c1f0" providerId="ADAL" clId="{1BDEF74A-9FDF-4345-BBA8-D3B7A707511C}" dt="2023-01-14T05:44:20.342" v="3250" actId="1035"/>
          <ac:grpSpMkLst>
            <pc:docMk/>
            <pc:sldMk cId="3768452032" sldId="356"/>
            <ac:grpSpMk id="19" creationId="{D05503D8-A972-A78E-5B67-F33EDD02D262}"/>
          </ac:grpSpMkLst>
        </pc:grpChg>
        <pc:grpChg chg="add mod">
          <ac:chgData name="Tsemach Mizrachi" userId="85fcc19c-b38c-410f-93a9-519990a4c1f0" providerId="ADAL" clId="{1BDEF74A-9FDF-4345-BBA8-D3B7A707511C}" dt="2023-01-14T05:43:48.512" v="3234" actId="1076"/>
          <ac:grpSpMkLst>
            <pc:docMk/>
            <pc:sldMk cId="3768452032" sldId="356"/>
            <ac:grpSpMk id="22" creationId="{4622AFF5-E2CC-016D-58C6-05B7044E1882}"/>
          </ac:grpSpMkLst>
        </pc:grpChg>
        <pc:grpChg chg="add mod">
          <ac:chgData name="Tsemach Mizrachi" userId="85fcc19c-b38c-410f-93a9-519990a4c1f0" providerId="ADAL" clId="{1BDEF74A-9FDF-4345-BBA8-D3B7A707511C}" dt="2023-01-14T05:49:16.075" v="3301" actId="164"/>
          <ac:grpSpMkLst>
            <pc:docMk/>
            <pc:sldMk cId="3768452032" sldId="356"/>
            <ac:grpSpMk id="25" creationId="{80D7C866-F378-7FB6-4094-38DBF488FD51}"/>
          </ac:grpSpMkLst>
        </pc:grpChg>
        <pc:grpChg chg="add del mod">
          <ac:chgData name="Tsemach Mizrachi" userId="85fcc19c-b38c-410f-93a9-519990a4c1f0" providerId="ADAL" clId="{1BDEF74A-9FDF-4345-BBA8-D3B7A707511C}" dt="2023-01-14T05:49:33.382" v="3304" actId="478"/>
          <ac:grpSpMkLst>
            <pc:docMk/>
            <pc:sldMk cId="3768452032" sldId="356"/>
            <ac:grpSpMk id="26" creationId="{08A604E4-2057-C31F-7583-9FBB7398DA49}"/>
          </ac:grpSpMkLst>
        </pc:grpChg>
      </pc:sldChg>
      <pc:sldChg chg="modSp add mod">
        <pc:chgData name="Tsemach Mizrachi" userId="85fcc19c-b38c-410f-93a9-519990a4c1f0" providerId="ADAL" clId="{1BDEF74A-9FDF-4345-BBA8-D3B7A707511C}" dt="2023-01-14T05:53:01.251" v="3385" actId="20577"/>
        <pc:sldMkLst>
          <pc:docMk/>
          <pc:sldMk cId="2044828022" sldId="357"/>
        </pc:sldMkLst>
        <pc:spChg chg="mod">
          <ac:chgData name="Tsemach Mizrachi" userId="85fcc19c-b38c-410f-93a9-519990a4c1f0" providerId="ADAL" clId="{1BDEF74A-9FDF-4345-BBA8-D3B7A707511C}" dt="2023-01-14T05:53:01.251" v="3385" actId="20577"/>
          <ac:spMkLst>
            <pc:docMk/>
            <pc:sldMk cId="2044828022" sldId="357"/>
            <ac:spMk id="2" creationId="{040AC9AD-40B0-4D8F-B7E3-CC69AD5DF57F}"/>
          </ac:spMkLst>
        </pc:spChg>
      </pc:sldChg>
      <pc:sldChg chg="modSp add mod">
        <pc:chgData name="Tsemach Mizrachi" userId="85fcc19c-b38c-410f-93a9-519990a4c1f0" providerId="ADAL" clId="{1BDEF74A-9FDF-4345-BBA8-D3B7A707511C}" dt="2023-01-14T05:54:05.143" v="3430" actId="20577"/>
        <pc:sldMkLst>
          <pc:docMk/>
          <pc:sldMk cId="1480792447" sldId="358"/>
        </pc:sldMkLst>
        <pc:spChg chg="mod">
          <ac:chgData name="Tsemach Mizrachi" userId="85fcc19c-b38c-410f-93a9-519990a4c1f0" providerId="ADAL" clId="{1BDEF74A-9FDF-4345-BBA8-D3B7A707511C}" dt="2023-01-14T05:54:05.143" v="3430" actId="20577"/>
          <ac:spMkLst>
            <pc:docMk/>
            <pc:sldMk cId="1480792447" sldId="358"/>
            <ac:spMk id="2" creationId="{040AC9AD-40B0-4D8F-B7E3-CC69AD5DF57F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4T06:08:40.694" v="3607" actId="1076"/>
        <pc:sldMkLst>
          <pc:docMk/>
          <pc:sldMk cId="1764075882" sldId="359"/>
        </pc:sldMkLst>
        <pc:spChg chg="mod">
          <ac:chgData name="Tsemach Mizrachi" userId="85fcc19c-b38c-410f-93a9-519990a4c1f0" providerId="ADAL" clId="{1BDEF74A-9FDF-4345-BBA8-D3B7A707511C}" dt="2023-01-14T06:00:26.839" v="3511" actId="20577"/>
          <ac:spMkLst>
            <pc:docMk/>
            <pc:sldMk cId="1764075882" sldId="359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06:05:44.563" v="3544" actId="20577"/>
          <ac:spMkLst>
            <pc:docMk/>
            <pc:sldMk cId="1764075882" sldId="359"/>
            <ac:spMk id="4" creationId="{978C3843-0E50-27AE-E526-D5200A458274}"/>
          </ac:spMkLst>
        </pc:spChg>
        <pc:spChg chg="add mod">
          <ac:chgData name="Tsemach Mizrachi" userId="85fcc19c-b38c-410f-93a9-519990a4c1f0" providerId="ADAL" clId="{1BDEF74A-9FDF-4345-BBA8-D3B7A707511C}" dt="2023-01-14T06:08:33.517" v="3605" actId="1076"/>
          <ac:spMkLst>
            <pc:docMk/>
            <pc:sldMk cId="1764075882" sldId="359"/>
            <ac:spMk id="6" creationId="{69739D45-BF8E-23ED-EFA1-1B187B1C0A1F}"/>
          </ac:spMkLst>
        </pc:spChg>
        <pc:spChg chg="add del mod">
          <ac:chgData name="Tsemach Mizrachi" userId="85fcc19c-b38c-410f-93a9-519990a4c1f0" providerId="ADAL" clId="{1BDEF74A-9FDF-4345-BBA8-D3B7A707511C}" dt="2023-01-14T06:06:22.216" v="3560"/>
          <ac:spMkLst>
            <pc:docMk/>
            <pc:sldMk cId="1764075882" sldId="359"/>
            <ac:spMk id="7" creationId="{F515E0E9-6CFC-3C6E-64F5-9C4D07D5244D}"/>
          </ac:spMkLst>
        </pc:spChg>
        <pc:spChg chg="del mod topLvl">
          <ac:chgData name="Tsemach Mizrachi" userId="85fcc19c-b38c-410f-93a9-519990a4c1f0" providerId="ADAL" clId="{1BDEF74A-9FDF-4345-BBA8-D3B7A707511C}" dt="2023-01-14T06:07:20.079" v="3572" actId="478"/>
          <ac:spMkLst>
            <pc:docMk/>
            <pc:sldMk cId="1764075882" sldId="359"/>
            <ac:spMk id="13" creationId="{591D1AB3-40BC-D4F8-CA20-A2A2C7BD7BAF}"/>
          </ac:spMkLst>
        </pc:spChg>
        <pc:spChg chg="mod topLvl">
          <ac:chgData name="Tsemach Mizrachi" userId="85fcc19c-b38c-410f-93a9-519990a4c1f0" providerId="ADAL" clId="{1BDEF74A-9FDF-4345-BBA8-D3B7A707511C}" dt="2023-01-14T06:08:40.694" v="3607" actId="1076"/>
          <ac:spMkLst>
            <pc:docMk/>
            <pc:sldMk cId="1764075882" sldId="359"/>
            <ac:spMk id="14" creationId="{C4A66DCC-E377-E5C1-882B-AB9F3444DDA8}"/>
          </ac:spMkLst>
        </pc:spChg>
        <pc:spChg chg="mod topLvl">
          <ac:chgData name="Tsemach Mizrachi" userId="85fcc19c-b38c-410f-93a9-519990a4c1f0" providerId="ADAL" clId="{1BDEF74A-9FDF-4345-BBA8-D3B7A707511C}" dt="2023-01-14T06:08:36.545" v="3606" actId="1076"/>
          <ac:spMkLst>
            <pc:docMk/>
            <pc:sldMk cId="1764075882" sldId="359"/>
            <ac:spMk id="15" creationId="{8223C583-06F1-A706-4F9A-EF071BD12E14}"/>
          </ac:spMkLst>
        </pc:spChg>
        <pc:grpChg chg="del">
          <ac:chgData name="Tsemach Mizrachi" userId="85fcc19c-b38c-410f-93a9-519990a4c1f0" providerId="ADAL" clId="{1BDEF74A-9FDF-4345-BBA8-D3B7A707511C}" dt="2023-01-14T06:00:02.454" v="3483" actId="478"/>
          <ac:grpSpMkLst>
            <pc:docMk/>
            <pc:sldMk cId="1764075882" sldId="359"/>
            <ac:grpSpMk id="5" creationId="{A7B00F2C-6730-7247-9C21-3B87C6E7CE18}"/>
          </ac:grpSpMkLst>
        </pc:grpChg>
        <pc:grpChg chg="add del mod">
          <ac:chgData name="Tsemach Mizrachi" userId="85fcc19c-b38c-410f-93a9-519990a4c1f0" providerId="ADAL" clId="{1BDEF74A-9FDF-4345-BBA8-D3B7A707511C}" dt="2023-01-14T06:07:04.398" v="3568" actId="165"/>
          <ac:grpSpMkLst>
            <pc:docMk/>
            <pc:sldMk cId="1764075882" sldId="359"/>
            <ac:grpSpMk id="8" creationId="{38DDDBCF-FAFD-EB52-3D89-6D5B0EAA4D1E}"/>
          </ac:grpSpMkLst>
        </pc:grpChg>
        <pc:grpChg chg="del mod topLvl">
          <ac:chgData name="Tsemach Mizrachi" userId="85fcc19c-b38c-410f-93a9-519990a4c1f0" providerId="ADAL" clId="{1BDEF74A-9FDF-4345-BBA8-D3B7A707511C}" dt="2023-01-14T06:07:42.949" v="3577" actId="165"/>
          <ac:grpSpMkLst>
            <pc:docMk/>
            <pc:sldMk cId="1764075882" sldId="359"/>
            <ac:grpSpMk id="9" creationId="{C21818EF-E7B7-5498-7973-680F2A6953A4}"/>
          </ac:grpSpMkLst>
        </pc:grpChg>
      </pc:sldChg>
      <pc:sldChg chg="modSp add mod ord">
        <pc:chgData name="Tsemach Mizrachi" userId="85fcc19c-b38c-410f-93a9-519990a4c1f0" providerId="ADAL" clId="{1BDEF74A-9FDF-4345-BBA8-D3B7A707511C}" dt="2023-01-14T10:18:36.598" v="4500" actId="20577"/>
        <pc:sldMkLst>
          <pc:docMk/>
          <pc:sldMk cId="459878295" sldId="360"/>
        </pc:sldMkLst>
        <pc:spChg chg="mod">
          <ac:chgData name="Tsemach Mizrachi" userId="85fcc19c-b38c-410f-93a9-519990a4c1f0" providerId="ADAL" clId="{1BDEF74A-9FDF-4345-BBA8-D3B7A707511C}" dt="2023-01-14T10:18:36.598" v="4500" actId="20577"/>
          <ac:spMkLst>
            <pc:docMk/>
            <pc:sldMk cId="459878295" sldId="360"/>
            <ac:spMk id="2" creationId="{040AC9AD-40B0-4D8F-B7E3-CC69AD5DF57F}"/>
          </ac:spMkLst>
        </pc:spChg>
      </pc:sldChg>
      <pc:sldChg chg="addSp delSp modSp add mod setBg">
        <pc:chgData name="Tsemach Mizrachi" userId="85fcc19c-b38c-410f-93a9-519990a4c1f0" providerId="ADAL" clId="{1BDEF74A-9FDF-4345-BBA8-D3B7A707511C}" dt="2023-01-14T10:12:08.222" v="4140" actId="20577"/>
        <pc:sldMkLst>
          <pc:docMk/>
          <pc:sldMk cId="258713755" sldId="361"/>
        </pc:sldMkLst>
        <pc:spChg chg="mod">
          <ac:chgData name="Tsemach Mizrachi" userId="85fcc19c-b38c-410f-93a9-519990a4c1f0" providerId="ADAL" clId="{1BDEF74A-9FDF-4345-BBA8-D3B7A707511C}" dt="2023-01-14T10:03:59.984" v="3631" actId="20577"/>
          <ac:spMkLst>
            <pc:docMk/>
            <pc:sldMk cId="258713755" sldId="361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4T10:12:08.222" v="4140" actId="20577"/>
          <ac:spMkLst>
            <pc:docMk/>
            <pc:sldMk cId="258713755" sldId="361"/>
            <ac:spMk id="3" creationId="{2AE3D42F-401D-E9D1-E813-1277ACDECCA7}"/>
          </ac:spMkLst>
        </pc:spChg>
        <pc:spChg chg="mod">
          <ac:chgData name="Tsemach Mizrachi" userId="85fcc19c-b38c-410f-93a9-519990a4c1f0" providerId="ADAL" clId="{1BDEF74A-9FDF-4345-BBA8-D3B7A707511C}" dt="2023-01-14T10:08:25.385" v="3816" actId="20577"/>
          <ac:spMkLst>
            <pc:docMk/>
            <pc:sldMk cId="258713755" sldId="361"/>
            <ac:spMk id="4" creationId="{978C3843-0E50-27AE-E526-D5200A458274}"/>
          </ac:spMkLst>
        </pc:spChg>
        <pc:spChg chg="del mod">
          <ac:chgData name="Tsemach Mizrachi" userId="85fcc19c-b38c-410f-93a9-519990a4c1f0" providerId="ADAL" clId="{1BDEF74A-9FDF-4345-BBA8-D3B7A707511C}" dt="2023-01-14T10:08:31.494" v="3817" actId="478"/>
          <ac:spMkLst>
            <pc:docMk/>
            <pc:sldMk cId="258713755" sldId="361"/>
            <ac:spMk id="6" creationId="{69739D45-BF8E-23ED-EFA1-1B187B1C0A1F}"/>
          </ac:spMkLst>
        </pc:spChg>
        <pc:spChg chg="del mod">
          <ac:chgData name="Tsemach Mizrachi" userId="85fcc19c-b38c-410f-93a9-519990a4c1f0" providerId="ADAL" clId="{1BDEF74A-9FDF-4345-BBA8-D3B7A707511C}" dt="2023-01-14T10:08:37.061" v="3819" actId="478"/>
          <ac:spMkLst>
            <pc:docMk/>
            <pc:sldMk cId="258713755" sldId="361"/>
            <ac:spMk id="14" creationId="{C4A66DCC-E377-E5C1-882B-AB9F3444DDA8}"/>
          </ac:spMkLst>
        </pc:spChg>
        <pc:spChg chg="del mod">
          <ac:chgData name="Tsemach Mizrachi" userId="85fcc19c-b38c-410f-93a9-519990a4c1f0" providerId="ADAL" clId="{1BDEF74A-9FDF-4345-BBA8-D3B7A707511C}" dt="2023-01-14T10:08:42.287" v="3821" actId="478"/>
          <ac:spMkLst>
            <pc:docMk/>
            <pc:sldMk cId="258713755" sldId="361"/>
            <ac:spMk id="15" creationId="{8223C583-06F1-A706-4F9A-EF071BD12E14}"/>
          </ac:spMkLst>
        </pc:spChg>
      </pc:sldChg>
      <pc:sldChg chg="addSp delSp modSp add mod ord setBg">
        <pc:chgData name="Tsemach Mizrachi" userId="85fcc19c-b38c-410f-93a9-519990a4c1f0" providerId="ADAL" clId="{1BDEF74A-9FDF-4345-BBA8-D3B7A707511C}" dt="2023-01-14T10:23:08.773" v="4527" actId="1035"/>
        <pc:sldMkLst>
          <pc:docMk/>
          <pc:sldMk cId="1368571372" sldId="362"/>
        </pc:sldMkLst>
        <pc:spChg chg="mod">
          <ac:chgData name="Tsemach Mizrachi" userId="85fcc19c-b38c-410f-93a9-519990a4c1f0" providerId="ADAL" clId="{1BDEF74A-9FDF-4345-BBA8-D3B7A707511C}" dt="2023-01-14T10:12:25.890" v="4152" actId="20577"/>
          <ac:spMkLst>
            <pc:docMk/>
            <pc:sldMk cId="1368571372" sldId="362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4T10:13:56.592" v="4171" actId="164"/>
          <ac:spMkLst>
            <pc:docMk/>
            <pc:sldMk cId="1368571372" sldId="362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4T10:13:56.592" v="4171" actId="164"/>
          <ac:spMkLst>
            <pc:docMk/>
            <pc:sldMk cId="1368571372" sldId="362"/>
            <ac:spMk id="4" creationId="{978C3843-0E50-27AE-E526-D5200A458274}"/>
          </ac:spMkLst>
        </pc:spChg>
        <pc:spChg chg="add del mod">
          <ac:chgData name="Tsemach Mizrachi" userId="85fcc19c-b38c-410f-93a9-519990a4c1f0" providerId="ADAL" clId="{1BDEF74A-9FDF-4345-BBA8-D3B7A707511C}" dt="2023-01-14T10:23:08.773" v="4527" actId="1035"/>
          <ac:spMkLst>
            <pc:docMk/>
            <pc:sldMk cId="1368571372" sldId="362"/>
            <ac:spMk id="5" creationId="{9D8FB579-5F0A-4684-F497-520E8FC40949}"/>
          </ac:spMkLst>
        </pc:spChg>
        <pc:spChg chg="add del mod">
          <ac:chgData name="Tsemach Mizrachi" userId="85fcc19c-b38c-410f-93a9-519990a4c1f0" providerId="ADAL" clId="{1BDEF74A-9FDF-4345-BBA8-D3B7A707511C}" dt="2023-01-14T10:23:08.773" v="4527" actId="1035"/>
          <ac:spMkLst>
            <pc:docMk/>
            <pc:sldMk cId="1368571372" sldId="362"/>
            <ac:spMk id="6" creationId="{F275A9ED-547E-A559-81CB-A0464AA7FDCC}"/>
          </ac:spMkLst>
        </pc:spChg>
        <pc:grpChg chg="add mod">
          <ac:chgData name="Tsemach Mizrachi" userId="85fcc19c-b38c-410f-93a9-519990a4c1f0" providerId="ADAL" clId="{1BDEF74A-9FDF-4345-BBA8-D3B7A707511C}" dt="2023-01-14T10:15:29.455" v="4298" actId="1035"/>
          <ac:grpSpMkLst>
            <pc:docMk/>
            <pc:sldMk cId="1368571372" sldId="362"/>
            <ac:grpSpMk id="8" creationId="{C2990413-9EB9-44C9-F216-EFA12FE4CC84}"/>
          </ac:grpSpMkLst>
        </pc:grpChg>
        <pc:picChg chg="del">
          <ac:chgData name="Tsemach Mizrachi" userId="85fcc19c-b38c-410f-93a9-519990a4c1f0" providerId="ADAL" clId="{1BDEF74A-9FDF-4345-BBA8-D3B7A707511C}" dt="2023-01-14T10:12:44.078" v="4154" actId="478"/>
          <ac:picMkLst>
            <pc:docMk/>
            <pc:sldMk cId="1368571372" sldId="362"/>
            <ac:picMk id="7" creationId="{1BDFB2E1-C769-3A6E-9C28-4B1D09A6BFAD}"/>
          </ac:picMkLst>
        </pc:picChg>
      </pc:sldChg>
      <pc:sldChg chg="addSp delSp modSp add mod setBg">
        <pc:chgData name="Tsemach Mizrachi" userId="85fcc19c-b38c-410f-93a9-519990a4c1f0" providerId="ADAL" clId="{1BDEF74A-9FDF-4345-BBA8-D3B7A707511C}" dt="2023-01-14T10:18:29.077" v="4499" actId="1076"/>
        <pc:sldMkLst>
          <pc:docMk/>
          <pc:sldMk cId="3206859093" sldId="363"/>
        </pc:sldMkLst>
        <pc:spChg chg="mod">
          <ac:chgData name="Tsemach Mizrachi" userId="85fcc19c-b38c-410f-93a9-519990a4c1f0" providerId="ADAL" clId="{1BDEF74A-9FDF-4345-BBA8-D3B7A707511C}" dt="2023-01-14T10:18:01.001" v="4413" actId="164"/>
          <ac:spMkLst>
            <pc:docMk/>
            <pc:sldMk cId="3206859093" sldId="363"/>
            <ac:spMk id="5" creationId="{9D8FB579-5F0A-4684-F497-520E8FC40949}"/>
          </ac:spMkLst>
        </pc:spChg>
        <pc:spChg chg="mod">
          <ac:chgData name="Tsemach Mizrachi" userId="85fcc19c-b38c-410f-93a9-519990a4c1f0" providerId="ADAL" clId="{1BDEF74A-9FDF-4345-BBA8-D3B7A707511C}" dt="2023-01-14T10:18:01.001" v="4413" actId="164"/>
          <ac:spMkLst>
            <pc:docMk/>
            <pc:sldMk cId="3206859093" sldId="363"/>
            <ac:spMk id="6" creationId="{F275A9ED-547E-A559-81CB-A0464AA7FDCC}"/>
          </ac:spMkLst>
        </pc:spChg>
        <pc:grpChg chg="add mod">
          <ac:chgData name="Tsemach Mizrachi" userId="85fcc19c-b38c-410f-93a9-519990a4c1f0" providerId="ADAL" clId="{1BDEF74A-9FDF-4345-BBA8-D3B7A707511C}" dt="2023-01-14T10:18:12.695" v="4497" actId="1035"/>
          <ac:grpSpMkLst>
            <pc:docMk/>
            <pc:sldMk cId="3206859093" sldId="363"/>
            <ac:grpSpMk id="7" creationId="{CD6F264F-5E1F-02C4-120B-BE36B08EFD03}"/>
          </ac:grpSpMkLst>
        </pc:grpChg>
        <pc:grpChg chg="del">
          <ac:chgData name="Tsemach Mizrachi" userId="85fcc19c-b38c-410f-93a9-519990a4c1f0" providerId="ADAL" clId="{1BDEF74A-9FDF-4345-BBA8-D3B7A707511C}" dt="2023-01-14T10:17:55.486" v="4412" actId="478"/>
          <ac:grpSpMkLst>
            <pc:docMk/>
            <pc:sldMk cId="3206859093" sldId="363"/>
            <ac:grpSpMk id="8" creationId="{C2990413-9EB9-44C9-F216-EFA12FE4CC84}"/>
          </ac:grpSpMkLst>
        </pc:grpChg>
        <pc:picChg chg="add mod">
          <ac:chgData name="Tsemach Mizrachi" userId="85fcc19c-b38c-410f-93a9-519990a4c1f0" providerId="ADAL" clId="{1BDEF74A-9FDF-4345-BBA8-D3B7A707511C}" dt="2023-01-14T10:18:29.077" v="4499" actId="1076"/>
          <ac:picMkLst>
            <pc:docMk/>
            <pc:sldMk cId="3206859093" sldId="363"/>
            <ac:picMk id="10" creationId="{3C1E6450-02FE-1F3E-048B-6EDD4BA35BD9}"/>
          </ac:picMkLst>
        </pc:picChg>
      </pc:sldChg>
      <pc:sldChg chg="add">
        <pc:chgData name="Tsemach Mizrachi" userId="85fcc19c-b38c-410f-93a9-519990a4c1f0" providerId="ADAL" clId="{1BDEF74A-9FDF-4345-BBA8-D3B7A707511C}" dt="2023-01-14T13:14:33.800" v="4530"/>
        <pc:sldMkLst>
          <pc:docMk/>
          <pc:sldMk cId="2639798193" sldId="364"/>
        </pc:sldMkLst>
      </pc:sldChg>
      <pc:sldChg chg="addSp delSp modSp add del mod">
        <pc:chgData name="Tsemach Mizrachi" userId="85fcc19c-b38c-410f-93a9-519990a4c1f0" providerId="ADAL" clId="{1BDEF74A-9FDF-4345-BBA8-D3B7A707511C}" dt="2023-01-14T13:26:08.599" v="4718" actId="47"/>
        <pc:sldMkLst>
          <pc:docMk/>
          <pc:sldMk cId="3403040608" sldId="365"/>
        </pc:sldMkLst>
        <pc:spChg chg="del mod">
          <ac:chgData name="Tsemach Mizrachi" userId="85fcc19c-b38c-410f-93a9-519990a4c1f0" providerId="ADAL" clId="{1BDEF74A-9FDF-4345-BBA8-D3B7A707511C}" dt="2023-01-14T13:26:04.446" v="4717" actId="478"/>
          <ac:spMkLst>
            <pc:docMk/>
            <pc:sldMk cId="3403040608" sldId="365"/>
            <ac:spMk id="2" creationId="{040AC9AD-40B0-4D8F-B7E3-CC69AD5DF57F}"/>
          </ac:spMkLst>
        </pc:spChg>
        <pc:spChg chg="add mod">
          <ac:chgData name="Tsemach Mizrachi" userId="85fcc19c-b38c-410f-93a9-519990a4c1f0" providerId="ADAL" clId="{1BDEF74A-9FDF-4345-BBA8-D3B7A707511C}" dt="2023-01-14T13:26:04.446" v="4717" actId="478"/>
          <ac:spMkLst>
            <pc:docMk/>
            <pc:sldMk cId="3403040608" sldId="365"/>
            <ac:spMk id="4" creationId="{7F6DD7AF-015D-07BC-AF36-8CC6DD4A4EF3}"/>
          </ac:spMkLst>
        </pc:spChg>
        <pc:spChg chg="mod">
          <ac:chgData name="Tsemach Mizrachi" userId="85fcc19c-b38c-410f-93a9-519990a4c1f0" providerId="ADAL" clId="{1BDEF74A-9FDF-4345-BBA8-D3B7A707511C}" dt="2023-01-14T13:20:35.982" v="4533" actId="207"/>
          <ac:spMkLst>
            <pc:docMk/>
            <pc:sldMk cId="3403040608" sldId="365"/>
            <ac:spMk id="8" creationId="{D3E36877-28B2-3207-9888-59ABA4DDB9A8}"/>
          </ac:spMkLst>
        </pc:spChg>
      </pc:sldChg>
      <pc:sldChg chg="add del">
        <pc:chgData name="Tsemach Mizrachi" userId="85fcc19c-b38c-410f-93a9-519990a4c1f0" providerId="ADAL" clId="{1BDEF74A-9FDF-4345-BBA8-D3B7A707511C}" dt="2023-01-14T13:30:24.030" v="4975" actId="47"/>
        <pc:sldMkLst>
          <pc:docMk/>
          <pc:sldMk cId="3474047336" sldId="366"/>
        </pc:sldMkLst>
      </pc:sldChg>
      <pc:sldChg chg="modSp new mod">
        <pc:chgData name="Tsemach Mizrachi" userId="85fcc19c-b38c-410f-93a9-519990a4c1f0" providerId="ADAL" clId="{1BDEF74A-9FDF-4345-BBA8-D3B7A707511C}" dt="2023-01-14T13:34:50.326" v="5040" actId="33524"/>
        <pc:sldMkLst>
          <pc:docMk/>
          <pc:sldMk cId="3421812551" sldId="367"/>
        </pc:sldMkLst>
        <pc:spChg chg="mod">
          <ac:chgData name="Tsemach Mizrachi" userId="85fcc19c-b38c-410f-93a9-519990a4c1f0" providerId="ADAL" clId="{1BDEF74A-9FDF-4345-BBA8-D3B7A707511C}" dt="2023-01-14T13:28:47.213" v="4910" actId="20577"/>
          <ac:spMkLst>
            <pc:docMk/>
            <pc:sldMk cId="3421812551" sldId="367"/>
            <ac:spMk id="2" creationId="{809189CC-14F7-D958-C3A4-36249CD9D4EE}"/>
          </ac:spMkLst>
        </pc:spChg>
        <pc:spChg chg="mod">
          <ac:chgData name="Tsemach Mizrachi" userId="85fcc19c-b38c-410f-93a9-519990a4c1f0" providerId="ADAL" clId="{1BDEF74A-9FDF-4345-BBA8-D3B7A707511C}" dt="2023-01-14T13:34:50.326" v="5040" actId="33524"/>
          <ac:spMkLst>
            <pc:docMk/>
            <pc:sldMk cId="3421812551" sldId="367"/>
            <ac:spMk id="3" creationId="{B6577DE9-5F4B-414D-62FA-65860E1A8650}"/>
          </ac:spMkLst>
        </pc:spChg>
      </pc:sldChg>
      <pc:sldChg chg="addSp delSp modSp add del mod setBg modShow">
        <pc:chgData name="Tsemach Mizrachi" userId="85fcc19c-b38c-410f-93a9-519990a4c1f0" providerId="ADAL" clId="{1BDEF74A-9FDF-4345-BBA8-D3B7A707511C}" dt="2023-01-15T10:11:59.437" v="6165" actId="47"/>
        <pc:sldMkLst>
          <pc:docMk/>
          <pc:sldMk cId="624202677" sldId="368"/>
        </pc:sldMkLst>
        <pc:spChg chg="mod">
          <ac:chgData name="Tsemach Mizrachi" userId="85fcc19c-b38c-410f-93a9-519990a4c1f0" providerId="ADAL" clId="{1BDEF74A-9FDF-4345-BBA8-D3B7A707511C}" dt="2023-01-14T13:51:44.139" v="5289"/>
          <ac:spMkLst>
            <pc:docMk/>
            <pc:sldMk cId="624202677" sldId="368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13:49:34.684" v="5249" actId="1037"/>
          <ac:spMkLst>
            <pc:docMk/>
            <pc:sldMk cId="624202677" sldId="368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4T13:45:38.346" v="5093"/>
          <ac:spMkLst>
            <pc:docMk/>
            <pc:sldMk cId="624202677" sldId="368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13:47:18.786" v="5107" actId="164"/>
          <ac:spMkLst>
            <pc:docMk/>
            <pc:sldMk cId="624202677" sldId="368"/>
            <ac:spMk id="5" creationId="{9D8FB579-5F0A-4684-F497-520E8FC40949}"/>
          </ac:spMkLst>
        </pc:spChg>
        <pc:spChg chg="del mod">
          <ac:chgData name="Tsemach Mizrachi" userId="85fcc19c-b38c-410f-93a9-519990a4c1f0" providerId="ADAL" clId="{1BDEF74A-9FDF-4345-BBA8-D3B7A707511C}" dt="2023-01-14T13:47:41.253" v="5124" actId="478"/>
          <ac:spMkLst>
            <pc:docMk/>
            <pc:sldMk cId="624202677" sldId="368"/>
            <ac:spMk id="6" creationId="{F275A9ED-547E-A559-81CB-A0464AA7FDCC}"/>
          </ac:spMkLst>
        </pc:spChg>
        <pc:spChg chg="add mod">
          <ac:chgData name="Tsemach Mizrachi" userId="85fcc19c-b38c-410f-93a9-519990a4c1f0" providerId="ADAL" clId="{1BDEF74A-9FDF-4345-BBA8-D3B7A707511C}" dt="2023-01-14T13:46:47.412" v="5102" actId="1076"/>
          <ac:spMkLst>
            <pc:docMk/>
            <pc:sldMk cId="624202677" sldId="368"/>
            <ac:spMk id="7" creationId="{5C1EAD79-E962-3AB5-A321-AF333F437B86}"/>
          </ac:spMkLst>
        </pc:spChg>
        <pc:spChg chg="add mod">
          <ac:chgData name="Tsemach Mizrachi" userId="85fcc19c-b38c-410f-93a9-519990a4c1f0" providerId="ADAL" clId="{1BDEF74A-9FDF-4345-BBA8-D3B7A707511C}" dt="2023-01-14T13:49:28.695" v="5241" actId="1037"/>
          <ac:spMkLst>
            <pc:docMk/>
            <pc:sldMk cId="624202677" sldId="368"/>
            <ac:spMk id="9" creationId="{EEB6F281-5116-0437-1C8A-54659A20A4A7}"/>
          </ac:spMkLst>
        </pc:spChg>
        <pc:spChg chg="mod">
          <ac:chgData name="Tsemach Mizrachi" userId="85fcc19c-b38c-410f-93a9-519990a4c1f0" providerId="ADAL" clId="{1BDEF74A-9FDF-4345-BBA8-D3B7A707511C}" dt="2023-01-14T13:49:23.485" v="5235" actId="1076"/>
          <ac:spMkLst>
            <pc:docMk/>
            <pc:sldMk cId="624202677" sldId="368"/>
            <ac:spMk id="12" creationId="{44B23B33-16B8-9A97-53B7-745A8C6514DC}"/>
          </ac:spMkLst>
        </pc:spChg>
        <pc:spChg chg="mod">
          <ac:chgData name="Tsemach Mizrachi" userId="85fcc19c-b38c-410f-93a9-519990a4c1f0" providerId="ADAL" clId="{1BDEF74A-9FDF-4345-BBA8-D3B7A707511C}" dt="2023-01-14T13:49:22.068" v="5234" actId="1038"/>
          <ac:spMkLst>
            <pc:docMk/>
            <pc:sldMk cId="624202677" sldId="368"/>
            <ac:spMk id="13" creationId="{DD5A0B9F-52F5-5BC1-C670-D490278E9B8D}"/>
          </ac:spMkLst>
        </pc:spChg>
        <pc:spChg chg="add mod">
          <ac:chgData name="Tsemach Mizrachi" userId="85fcc19c-b38c-410f-93a9-519990a4c1f0" providerId="ADAL" clId="{1BDEF74A-9FDF-4345-BBA8-D3B7A707511C}" dt="2023-01-14T13:49:17.468" v="5226" actId="1038"/>
          <ac:spMkLst>
            <pc:docMk/>
            <pc:sldMk cId="624202677" sldId="368"/>
            <ac:spMk id="14" creationId="{6D43C36C-FC22-107D-C7A2-541E5111A99B}"/>
          </ac:spMkLst>
        </pc:spChg>
        <pc:grpChg chg="mod">
          <ac:chgData name="Tsemach Mizrachi" userId="85fcc19c-b38c-410f-93a9-519990a4c1f0" providerId="ADAL" clId="{1BDEF74A-9FDF-4345-BBA8-D3B7A707511C}" dt="2023-01-14T13:48:34.199" v="5157" actId="1035"/>
          <ac:grpSpMkLst>
            <pc:docMk/>
            <pc:sldMk cId="624202677" sldId="368"/>
            <ac:grpSpMk id="8" creationId="{C2990413-9EB9-44C9-F216-EFA12FE4CC84}"/>
          </ac:grpSpMkLst>
        </pc:grpChg>
        <pc:grpChg chg="add mod">
          <ac:chgData name="Tsemach Mizrachi" userId="85fcc19c-b38c-410f-93a9-519990a4c1f0" providerId="ADAL" clId="{1BDEF74A-9FDF-4345-BBA8-D3B7A707511C}" dt="2023-01-14T13:48:41.491" v="5178" actId="1035"/>
          <ac:grpSpMkLst>
            <pc:docMk/>
            <pc:sldMk cId="624202677" sldId="368"/>
            <ac:grpSpMk id="10" creationId="{A822FA64-0388-2025-4168-9F3A8EDB40A6}"/>
          </ac:grpSpMkLst>
        </pc:grpChg>
        <pc:grpChg chg="add mod">
          <ac:chgData name="Tsemach Mizrachi" userId="85fcc19c-b38c-410f-93a9-519990a4c1f0" providerId="ADAL" clId="{1BDEF74A-9FDF-4345-BBA8-D3B7A707511C}" dt="2023-01-14T13:49:03.975" v="5216" actId="164"/>
          <ac:grpSpMkLst>
            <pc:docMk/>
            <pc:sldMk cId="624202677" sldId="368"/>
            <ac:grpSpMk id="11" creationId="{C260BBF1-66A0-CE8E-9A91-E21DF7E2E636}"/>
          </ac:grpSpMkLst>
        </pc:grpChg>
        <pc:grpChg chg="add mod">
          <ac:chgData name="Tsemach Mizrachi" userId="85fcc19c-b38c-410f-93a9-519990a4c1f0" providerId="ADAL" clId="{1BDEF74A-9FDF-4345-BBA8-D3B7A707511C}" dt="2023-01-14T13:49:03.975" v="5216" actId="164"/>
          <ac:grpSpMkLst>
            <pc:docMk/>
            <pc:sldMk cId="624202677" sldId="368"/>
            <ac:grpSpMk id="15" creationId="{E4E60F6D-F735-AC91-941E-0F4FCC8C8D37}"/>
          </ac:grpSpMkLst>
        </pc:grpChg>
      </pc:sldChg>
      <pc:sldChg chg="addSp delSp modSp add mod setBg">
        <pc:chgData name="Tsemach Mizrachi" userId="85fcc19c-b38c-410f-93a9-519990a4c1f0" providerId="ADAL" clId="{1BDEF74A-9FDF-4345-BBA8-D3B7A707511C}" dt="2023-01-15T10:13:20.282" v="6195" actId="1076"/>
        <pc:sldMkLst>
          <pc:docMk/>
          <pc:sldMk cId="946527569" sldId="369"/>
        </pc:sldMkLst>
        <pc:spChg chg="mod">
          <ac:chgData name="Tsemach Mizrachi" userId="85fcc19c-b38c-410f-93a9-519990a4c1f0" providerId="ADAL" clId="{1BDEF74A-9FDF-4345-BBA8-D3B7A707511C}" dt="2023-01-14T14:21:48.754" v="5517" actId="20577"/>
          <ac:spMkLst>
            <pc:docMk/>
            <pc:sldMk cId="946527569" sldId="369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5T10:12:49.812" v="6188" actId="20577"/>
          <ac:spMkLst>
            <pc:docMk/>
            <pc:sldMk cId="946527569" sldId="369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2:38.859" v="6167"/>
          <ac:spMkLst>
            <pc:docMk/>
            <pc:sldMk cId="946527569" sldId="369"/>
            <ac:spMk id="4" creationId="{978C3843-0E50-27AE-E526-D5200A458274}"/>
          </ac:spMkLst>
        </pc:spChg>
        <pc:spChg chg="del mod topLvl">
          <ac:chgData name="Tsemach Mizrachi" userId="85fcc19c-b38c-410f-93a9-519990a4c1f0" providerId="ADAL" clId="{1BDEF74A-9FDF-4345-BBA8-D3B7A707511C}" dt="2023-01-15T10:13:06.297" v="6191" actId="478"/>
          <ac:spMkLst>
            <pc:docMk/>
            <pc:sldMk cId="946527569" sldId="369"/>
            <ac:spMk id="5" creationId="{9D8FB579-5F0A-4684-F497-520E8FC40949}"/>
          </ac:spMkLst>
        </pc:spChg>
        <pc:spChg chg="add del mod">
          <ac:chgData name="Tsemach Mizrachi" userId="85fcc19c-b38c-410f-93a9-519990a4c1f0" providerId="ADAL" clId="{1BDEF74A-9FDF-4345-BBA8-D3B7A707511C}" dt="2023-01-14T14:03:38.060" v="5405" actId="478"/>
          <ac:spMkLst>
            <pc:docMk/>
            <pc:sldMk cId="946527569" sldId="369"/>
            <ac:spMk id="6" creationId="{DC6292A6-5C9B-2E06-9E41-9A19761580F6}"/>
          </ac:spMkLst>
        </pc:spChg>
        <pc:spChg chg="del">
          <ac:chgData name="Tsemach Mizrachi" userId="85fcc19c-b38c-410f-93a9-519990a4c1f0" providerId="ADAL" clId="{1BDEF74A-9FDF-4345-BBA8-D3B7A707511C}" dt="2023-01-14T14:02:17.420" v="5376" actId="478"/>
          <ac:spMkLst>
            <pc:docMk/>
            <pc:sldMk cId="946527569" sldId="369"/>
            <ac:spMk id="7" creationId="{5C1EAD79-E962-3AB5-A321-AF333F437B86}"/>
          </ac:spMkLst>
        </pc:spChg>
        <pc:spChg chg="mod topLvl">
          <ac:chgData name="Tsemach Mizrachi" userId="85fcc19c-b38c-410f-93a9-519990a4c1f0" providerId="ADAL" clId="{1BDEF74A-9FDF-4345-BBA8-D3B7A707511C}" dt="2023-01-15T10:13:20.282" v="6195" actId="1076"/>
          <ac:spMkLst>
            <pc:docMk/>
            <pc:sldMk cId="946527569" sldId="369"/>
            <ac:spMk id="9" creationId="{EEB6F281-5116-0437-1C8A-54659A20A4A7}"/>
          </ac:spMkLst>
        </pc:spChg>
        <pc:grpChg chg="mod">
          <ac:chgData name="Tsemach Mizrachi" userId="85fcc19c-b38c-410f-93a9-519990a4c1f0" providerId="ADAL" clId="{1BDEF74A-9FDF-4345-BBA8-D3B7A707511C}" dt="2023-01-14T14:04:11.868" v="5424" actId="14100"/>
          <ac:grpSpMkLst>
            <pc:docMk/>
            <pc:sldMk cId="946527569" sldId="369"/>
            <ac:grpSpMk id="8" creationId="{C2990413-9EB9-44C9-F216-EFA12FE4CC84}"/>
          </ac:grpSpMkLst>
        </pc:grpChg>
        <pc:grpChg chg="add del mod">
          <ac:chgData name="Tsemach Mizrachi" userId="85fcc19c-b38c-410f-93a9-519990a4c1f0" providerId="ADAL" clId="{1BDEF74A-9FDF-4345-BBA8-D3B7A707511C}" dt="2023-01-15T10:12:56.768" v="6189" actId="165"/>
          <ac:grpSpMkLst>
            <pc:docMk/>
            <pc:sldMk cId="946527569" sldId="369"/>
            <ac:grpSpMk id="10" creationId="{A822FA64-0388-2025-4168-9F3A8EDB40A6}"/>
          </ac:grpSpMkLst>
        </pc:grpChg>
        <pc:grpChg chg="del">
          <ac:chgData name="Tsemach Mizrachi" userId="85fcc19c-b38c-410f-93a9-519990a4c1f0" providerId="ADAL" clId="{1BDEF74A-9FDF-4345-BBA8-D3B7A707511C}" dt="2023-01-14T14:02:42.901" v="5385" actId="478"/>
          <ac:grpSpMkLst>
            <pc:docMk/>
            <pc:sldMk cId="946527569" sldId="369"/>
            <ac:grpSpMk id="15" creationId="{E4E60F6D-F735-AC91-941E-0F4FCC8C8D37}"/>
          </ac:grpSpMkLst>
        </pc:grpChg>
        <pc:picChg chg="add mod">
          <ac:chgData name="Tsemach Mizrachi" userId="85fcc19c-b38c-410f-93a9-519990a4c1f0" providerId="ADAL" clId="{1BDEF74A-9FDF-4345-BBA8-D3B7A707511C}" dt="2023-01-15T10:13:15.546" v="6194" actId="1076"/>
          <ac:picMkLst>
            <pc:docMk/>
            <pc:sldMk cId="946527569" sldId="369"/>
            <ac:picMk id="7" creationId="{2124054C-7944-04EF-4051-5BBB70D21F48}"/>
          </ac:picMkLst>
        </pc:picChg>
      </pc:sldChg>
      <pc:sldChg chg="addSp delSp modSp add mod setBg">
        <pc:chgData name="Tsemach Mizrachi" userId="85fcc19c-b38c-410f-93a9-519990a4c1f0" providerId="ADAL" clId="{1BDEF74A-9FDF-4345-BBA8-D3B7A707511C}" dt="2023-01-15T10:22:58.233" v="6725" actId="1038"/>
        <pc:sldMkLst>
          <pc:docMk/>
          <pc:sldMk cId="45033102" sldId="370"/>
        </pc:sldMkLst>
        <pc:spChg chg="mod">
          <ac:chgData name="Tsemach Mizrachi" userId="85fcc19c-b38c-410f-93a9-519990a4c1f0" providerId="ADAL" clId="{1BDEF74A-9FDF-4345-BBA8-D3B7A707511C}" dt="2023-01-14T14:22:04.134" v="5522" actId="6549"/>
          <ac:spMkLst>
            <pc:docMk/>
            <pc:sldMk cId="45033102" sldId="370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5T10:22:48.170" v="6721" actId="20577"/>
          <ac:spMkLst>
            <pc:docMk/>
            <pc:sldMk cId="45033102" sldId="370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22:27.369" v="6691"/>
          <ac:spMkLst>
            <pc:docMk/>
            <pc:sldMk cId="45033102" sldId="370"/>
            <ac:spMk id="4" creationId="{978C3843-0E50-27AE-E526-D5200A458274}"/>
          </ac:spMkLst>
        </pc:spChg>
        <pc:spChg chg="del mod topLvl">
          <ac:chgData name="Tsemach Mizrachi" userId="85fcc19c-b38c-410f-93a9-519990a4c1f0" providerId="ADAL" clId="{1BDEF74A-9FDF-4345-BBA8-D3B7A707511C}" dt="2023-01-14T14:22:39.928" v="5528" actId="478"/>
          <ac:spMkLst>
            <pc:docMk/>
            <pc:sldMk cId="45033102" sldId="370"/>
            <ac:spMk id="5" creationId="{9D8FB579-5F0A-4684-F497-520E8FC40949}"/>
          </ac:spMkLst>
        </pc:spChg>
        <pc:spChg chg="del mod topLvl">
          <ac:chgData name="Tsemach Mizrachi" userId="85fcc19c-b38c-410f-93a9-519990a4c1f0" providerId="ADAL" clId="{1BDEF74A-9FDF-4345-BBA8-D3B7A707511C}" dt="2023-01-14T14:22:38.470" v="5527" actId="478"/>
          <ac:spMkLst>
            <pc:docMk/>
            <pc:sldMk cId="45033102" sldId="370"/>
            <ac:spMk id="9" creationId="{EEB6F281-5116-0437-1C8A-54659A20A4A7}"/>
          </ac:spMkLst>
        </pc:spChg>
        <pc:grpChg chg="mod">
          <ac:chgData name="Tsemach Mizrachi" userId="85fcc19c-b38c-410f-93a9-519990a4c1f0" providerId="ADAL" clId="{1BDEF74A-9FDF-4345-BBA8-D3B7A707511C}" dt="2023-01-14T14:22:47.469" v="5529" actId="1076"/>
          <ac:grpSpMkLst>
            <pc:docMk/>
            <pc:sldMk cId="45033102" sldId="370"/>
            <ac:grpSpMk id="8" creationId="{C2990413-9EB9-44C9-F216-EFA12FE4CC84}"/>
          </ac:grpSpMkLst>
        </pc:grpChg>
        <pc:grpChg chg="del">
          <ac:chgData name="Tsemach Mizrachi" userId="85fcc19c-b38c-410f-93a9-519990a4c1f0" providerId="ADAL" clId="{1BDEF74A-9FDF-4345-BBA8-D3B7A707511C}" dt="2023-01-14T14:22:38.470" v="5527" actId="478"/>
          <ac:grpSpMkLst>
            <pc:docMk/>
            <pc:sldMk cId="45033102" sldId="370"/>
            <ac:grpSpMk id="10" creationId="{A822FA64-0388-2025-4168-9F3A8EDB40A6}"/>
          </ac:grpSpMkLst>
        </pc:grpChg>
        <pc:picChg chg="add mod">
          <ac:chgData name="Tsemach Mizrachi" userId="85fcc19c-b38c-410f-93a9-519990a4c1f0" providerId="ADAL" clId="{1BDEF74A-9FDF-4345-BBA8-D3B7A707511C}" dt="2023-01-15T10:22:58.233" v="6725" actId="1038"/>
          <ac:picMkLst>
            <pc:docMk/>
            <pc:sldMk cId="45033102" sldId="370"/>
            <ac:picMk id="6" creationId="{A9477047-9581-6101-B710-358623C68EE2}"/>
          </ac:picMkLst>
        </pc:picChg>
      </pc:sldChg>
      <pc:sldChg chg="addSp delSp modSp add mod">
        <pc:chgData name="Tsemach Mizrachi" userId="85fcc19c-b38c-410f-93a9-519990a4c1f0" providerId="ADAL" clId="{1BDEF74A-9FDF-4345-BBA8-D3B7A707511C}" dt="2023-01-15T10:23:50.499" v="6785" actId="1037"/>
        <pc:sldMkLst>
          <pc:docMk/>
          <pc:sldMk cId="2460854771" sldId="371"/>
        </pc:sldMkLst>
        <pc:spChg chg="mod">
          <ac:chgData name="Tsemach Mizrachi" userId="85fcc19c-b38c-410f-93a9-519990a4c1f0" providerId="ADAL" clId="{1BDEF74A-9FDF-4345-BBA8-D3B7A707511C}" dt="2023-01-15T10:23:40.496" v="6769" actId="1036"/>
          <ac:spMkLst>
            <pc:docMk/>
            <pc:sldMk cId="2460854771" sldId="371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23:16.420" v="6727"/>
          <ac:spMkLst>
            <pc:docMk/>
            <pc:sldMk cId="2460854771" sldId="371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14:26:50.994" v="5632" actId="108"/>
          <ac:spMkLst>
            <pc:docMk/>
            <pc:sldMk cId="2460854771" sldId="371"/>
            <ac:spMk id="5" creationId="{9D8FB579-5F0A-4684-F497-520E8FC40949}"/>
          </ac:spMkLst>
        </pc:spChg>
        <pc:spChg chg="add del mod">
          <ac:chgData name="Tsemach Mizrachi" userId="85fcc19c-b38c-410f-93a9-519990a4c1f0" providerId="ADAL" clId="{1BDEF74A-9FDF-4345-BBA8-D3B7A707511C}" dt="2023-01-14T14:25:36.135" v="5580" actId="478"/>
          <ac:spMkLst>
            <pc:docMk/>
            <pc:sldMk cId="2460854771" sldId="371"/>
            <ac:spMk id="6" creationId="{8B4D8FEF-369A-5E3C-E06B-7DDDF560C016}"/>
          </ac:spMkLst>
        </pc:spChg>
        <pc:spChg chg="mod">
          <ac:chgData name="Tsemach Mizrachi" userId="85fcc19c-b38c-410f-93a9-519990a4c1f0" providerId="ADAL" clId="{1BDEF74A-9FDF-4345-BBA8-D3B7A707511C}" dt="2023-01-14T14:24:00.143" v="5569" actId="1076"/>
          <ac:spMkLst>
            <pc:docMk/>
            <pc:sldMk cId="2460854771" sldId="371"/>
            <ac:spMk id="9" creationId="{EEB6F281-5116-0437-1C8A-54659A20A4A7}"/>
          </ac:spMkLst>
        </pc:spChg>
        <pc:grpChg chg="mod">
          <ac:chgData name="Tsemach Mizrachi" userId="85fcc19c-b38c-410f-93a9-519990a4c1f0" providerId="ADAL" clId="{1BDEF74A-9FDF-4345-BBA8-D3B7A707511C}" dt="2023-01-15T10:23:45.974" v="6778" actId="1035"/>
          <ac:grpSpMkLst>
            <pc:docMk/>
            <pc:sldMk cId="2460854771" sldId="371"/>
            <ac:grpSpMk id="8" creationId="{C2990413-9EB9-44C9-F216-EFA12FE4CC84}"/>
          </ac:grpSpMkLst>
        </pc:grpChg>
        <pc:grpChg chg="del mod">
          <ac:chgData name="Tsemach Mizrachi" userId="85fcc19c-b38c-410f-93a9-519990a4c1f0" providerId="ADAL" clId="{1BDEF74A-9FDF-4345-BBA8-D3B7A707511C}" dt="2023-01-15T10:23:14.321" v="6726" actId="478"/>
          <ac:grpSpMkLst>
            <pc:docMk/>
            <pc:sldMk cId="2460854771" sldId="371"/>
            <ac:grpSpMk id="10" creationId="{A822FA64-0388-2025-4168-9F3A8EDB40A6}"/>
          </ac:grpSpMkLst>
        </pc:grpChg>
        <pc:picChg chg="add mod">
          <ac:chgData name="Tsemach Mizrachi" userId="85fcc19c-b38c-410f-93a9-519990a4c1f0" providerId="ADAL" clId="{1BDEF74A-9FDF-4345-BBA8-D3B7A707511C}" dt="2023-01-15T10:23:50.499" v="6785" actId="1037"/>
          <ac:picMkLst>
            <pc:docMk/>
            <pc:sldMk cId="2460854771" sldId="371"/>
            <ac:picMk id="7" creationId="{ADFE3F93-2005-69A6-B605-B09AF404ACF7}"/>
          </ac:picMkLst>
        </pc:picChg>
      </pc:sldChg>
      <pc:sldChg chg="addSp delSp modSp add del mod setBg">
        <pc:chgData name="Tsemach Mizrachi" userId="85fcc19c-b38c-410f-93a9-519990a4c1f0" providerId="ADAL" clId="{1BDEF74A-9FDF-4345-BBA8-D3B7A707511C}" dt="2023-01-15T10:23:56.647" v="6786" actId="47"/>
        <pc:sldMkLst>
          <pc:docMk/>
          <pc:sldMk cId="3493148635" sldId="372"/>
        </pc:sldMkLst>
        <pc:spChg chg="mod">
          <ac:chgData name="Tsemach Mizrachi" userId="85fcc19c-b38c-410f-93a9-519990a4c1f0" providerId="ADAL" clId="{1BDEF74A-9FDF-4345-BBA8-D3B7A707511C}" dt="2023-01-14T14:28:25.190" v="5737" actId="20577"/>
          <ac:spMkLst>
            <pc:docMk/>
            <pc:sldMk cId="3493148635" sldId="372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4T14:29:29.518" v="5767"/>
          <ac:spMkLst>
            <pc:docMk/>
            <pc:sldMk cId="3493148635" sldId="372"/>
            <ac:spMk id="7" creationId="{420C6FA6-FE8E-6FE2-1724-6510BB351BD9}"/>
          </ac:spMkLst>
        </pc:spChg>
        <pc:spChg chg="mod">
          <ac:chgData name="Tsemach Mizrachi" userId="85fcc19c-b38c-410f-93a9-519990a4c1f0" providerId="ADAL" clId="{1BDEF74A-9FDF-4345-BBA8-D3B7A707511C}" dt="2023-01-14T14:27:47.303" v="5693" actId="1035"/>
          <ac:spMkLst>
            <pc:docMk/>
            <pc:sldMk cId="3493148635" sldId="372"/>
            <ac:spMk id="9" creationId="{EEB6F281-5116-0437-1C8A-54659A20A4A7}"/>
          </ac:spMkLst>
        </pc:spChg>
        <pc:spChg chg="mod">
          <ac:chgData name="Tsemach Mizrachi" userId="85fcc19c-b38c-410f-93a9-519990a4c1f0" providerId="ADAL" clId="{1BDEF74A-9FDF-4345-BBA8-D3B7A707511C}" dt="2023-01-14T14:27:54.392" v="5704"/>
          <ac:spMkLst>
            <pc:docMk/>
            <pc:sldMk cId="3493148635" sldId="372"/>
            <ac:spMk id="11" creationId="{A15CD8AF-4BAD-07B1-DBB9-A1E38404650F}"/>
          </ac:spMkLst>
        </pc:spChg>
        <pc:spChg chg="add del mod">
          <ac:chgData name="Tsemach Mizrachi" userId="85fcc19c-b38c-410f-93a9-519990a4c1f0" providerId="ADAL" clId="{1BDEF74A-9FDF-4345-BBA8-D3B7A707511C}" dt="2023-01-14T14:28:50.199" v="5750"/>
          <ac:spMkLst>
            <pc:docMk/>
            <pc:sldMk cId="3493148635" sldId="372"/>
            <ac:spMk id="12" creationId="{406701FE-6C7A-40D4-BEAC-61E865F48BEE}"/>
          </ac:spMkLst>
        </pc:spChg>
        <pc:spChg chg="mod">
          <ac:chgData name="Tsemach Mizrachi" userId="85fcc19c-b38c-410f-93a9-519990a4c1f0" providerId="ADAL" clId="{1BDEF74A-9FDF-4345-BBA8-D3B7A707511C}" dt="2023-01-14T14:29:16.543" v="5766" actId="20577"/>
          <ac:spMkLst>
            <pc:docMk/>
            <pc:sldMk cId="3493148635" sldId="372"/>
            <ac:spMk id="14" creationId="{E1B3D691-7245-5691-9C35-DC5BA777FA83}"/>
          </ac:spMkLst>
        </pc:spChg>
        <pc:spChg chg="mod">
          <ac:chgData name="Tsemach Mizrachi" userId="85fcc19c-b38c-410f-93a9-519990a4c1f0" providerId="ADAL" clId="{1BDEF74A-9FDF-4345-BBA8-D3B7A707511C}" dt="2023-01-14T14:28:57.268" v="5753"/>
          <ac:spMkLst>
            <pc:docMk/>
            <pc:sldMk cId="3493148635" sldId="372"/>
            <ac:spMk id="15" creationId="{43C61073-5D40-B47A-FCF5-6ABE2E95D158}"/>
          </ac:spMkLst>
        </pc:spChg>
        <pc:grpChg chg="add mod">
          <ac:chgData name="Tsemach Mizrachi" userId="85fcc19c-b38c-410f-93a9-519990a4c1f0" providerId="ADAL" clId="{1BDEF74A-9FDF-4345-BBA8-D3B7A707511C}" dt="2023-01-14T14:30:14.332" v="5807" actId="1076"/>
          <ac:grpSpMkLst>
            <pc:docMk/>
            <pc:sldMk cId="3493148635" sldId="372"/>
            <ac:grpSpMk id="6" creationId="{257C5544-782A-0919-EC35-729FCBF3DFDD}"/>
          </ac:grpSpMkLst>
        </pc:grpChg>
        <pc:grpChg chg="mod">
          <ac:chgData name="Tsemach Mizrachi" userId="85fcc19c-b38c-410f-93a9-519990a4c1f0" providerId="ADAL" clId="{1BDEF74A-9FDF-4345-BBA8-D3B7A707511C}" dt="2023-01-14T14:28:54.997" v="5752" actId="1035"/>
          <ac:grpSpMkLst>
            <pc:docMk/>
            <pc:sldMk cId="3493148635" sldId="372"/>
            <ac:grpSpMk id="10" creationId="{A822FA64-0388-2025-4168-9F3A8EDB40A6}"/>
          </ac:grpSpMkLst>
        </pc:grpChg>
        <pc:grpChg chg="add mod">
          <ac:chgData name="Tsemach Mizrachi" userId="85fcc19c-b38c-410f-93a9-519990a4c1f0" providerId="ADAL" clId="{1BDEF74A-9FDF-4345-BBA8-D3B7A707511C}" dt="2023-01-14T14:30:09.014" v="5806" actId="1076"/>
          <ac:grpSpMkLst>
            <pc:docMk/>
            <pc:sldMk cId="3493148635" sldId="372"/>
            <ac:grpSpMk id="13" creationId="{1CC9697F-4F21-5229-C850-AC0C2B8960D6}"/>
          </ac:grpSpMkLst>
        </pc:grpChg>
      </pc:sldChg>
      <pc:sldChg chg="addSp delSp modSp add del mod setBg">
        <pc:chgData name="Tsemach Mizrachi" userId="85fcc19c-b38c-410f-93a9-519990a4c1f0" providerId="ADAL" clId="{1BDEF74A-9FDF-4345-BBA8-D3B7A707511C}" dt="2023-01-15T10:24:00.962" v="6787" actId="47"/>
        <pc:sldMkLst>
          <pc:docMk/>
          <pc:sldMk cId="367177516" sldId="373"/>
        </pc:sldMkLst>
        <pc:spChg chg="mod">
          <ac:chgData name="Tsemach Mizrachi" userId="85fcc19c-b38c-410f-93a9-519990a4c1f0" providerId="ADAL" clId="{1BDEF74A-9FDF-4345-BBA8-D3B7A707511C}" dt="2023-01-14T16:03:19.691" v="5838" actId="20577"/>
          <ac:spMkLst>
            <pc:docMk/>
            <pc:sldMk cId="367177516" sldId="373"/>
            <ac:spMk id="2" creationId="{040AC9AD-40B0-4D8F-B7E3-CC69AD5DF57F}"/>
          </ac:spMkLst>
        </pc:spChg>
        <pc:spChg chg="del topLvl">
          <ac:chgData name="Tsemach Mizrachi" userId="85fcc19c-b38c-410f-93a9-519990a4c1f0" providerId="ADAL" clId="{1BDEF74A-9FDF-4345-BBA8-D3B7A707511C}" dt="2023-01-14T16:04:10.386" v="5850" actId="478"/>
          <ac:spMkLst>
            <pc:docMk/>
            <pc:sldMk cId="367177516" sldId="373"/>
            <ac:spMk id="3" creationId="{F2065612-AA10-81F4-F5C2-9AB29520B091}"/>
          </ac:spMkLst>
        </pc:spChg>
        <pc:spChg chg="mod topLvl">
          <ac:chgData name="Tsemach Mizrachi" userId="85fcc19c-b38c-410f-93a9-519990a4c1f0" providerId="ADAL" clId="{1BDEF74A-9FDF-4345-BBA8-D3B7A707511C}" dt="2023-01-14T16:04:42.272" v="5897" actId="20577"/>
          <ac:spMkLst>
            <pc:docMk/>
            <pc:sldMk cId="367177516" sldId="373"/>
            <ac:spMk id="4" creationId="{978C3843-0E50-27AE-E526-D5200A458274}"/>
          </ac:spMkLst>
        </pc:spChg>
        <pc:spChg chg="del mod topLvl">
          <ac:chgData name="Tsemach Mizrachi" userId="85fcc19c-b38c-410f-93a9-519990a4c1f0" providerId="ADAL" clId="{1BDEF74A-9FDF-4345-BBA8-D3B7A707511C}" dt="2023-01-14T16:03:55.882" v="5847" actId="478"/>
          <ac:spMkLst>
            <pc:docMk/>
            <pc:sldMk cId="367177516" sldId="373"/>
            <ac:spMk id="5" creationId="{9D8FB579-5F0A-4684-F497-520E8FC40949}"/>
          </ac:spMkLst>
        </pc:spChg>
        <pc:spChg chg="del topLvl">
          <ac:chgData name="Tsemach Mizrachi" userId="85fcc19c-b38c-410f-93a9-519990a4c1f0" providerId="ADAL" clId="{1BDEF74A-9FDF-4345-BBA8-D3B7A707511C}" dt="2023-01-14T16:04:21.234" v="5874" actId="478"/>
          <ac:spMkLst>
            <pc:docMk/>
            <pc:sldMk cId="367177516" sldId="373"/>
            <ac:spMk id="9" creationId="{EEB6F281-5116-0437-1C8A-54659A20A4A7}"/>
          </ac:spMkLst>
        </pc:spChg>
        <pc:spChg chg="del topLvl">
          <ac:chgData name="Tsemach Mizrachi" userId="85fcc19c-b38c-410f-93a9-519990a4c1f0" providerId="ADAL" clId="{1BDEF74A-9FDF-4345-BBA8-D3B7A707511C}" dt="2023-01-14T16:03:40.441" v="5844" actId="478"/>
          <ac:spMkLst>
            <pc:docMk/>
            <pc:sldMk cId="367177516" sldId="373"/>
            <ac:spMk id="14" creationId="{E1B3D691-7245-5691-9C35-DC5BA777FA83}"/>
          </ac:spMkLst>
        </pc:spChg>
        <pc:spChg chg="del topLvl">
          <ac:chgData name="Tsemach Mizrachi" userId="85fcc19c-b38c-410f-93a9-519990a4c1f0" providerId="ADAL" clId="{1BDEF74A-9FDF-4345-BBA8-D3B7A707511C}" dt="2023-01-14T16:03:37.826" v="5843" actId="478"/>
          <ac:spMkLst>
            <pc:docMk/>
            <pc:sldMk cId="367177516" sldId="373"/>
            <ac:spMk id="15" creationId="{43C61073-5D40-B47A-FCF5-6ABE2E95D158}"/>
          </ac:spMkLst>
        </pc:spChg>
        <pc:grpChg chg="del">
          <ac:chgData name="Tsemach Mizrachi" userId="85fcc19c-b38c-410f-93a9-519990a4c1f0" providerId="ADAL" clId="{1BDEF74A-9FDF-4345-BBA8-D3B7A707511C}" dt="2023-01-14T16:03:34.107" v="5842" actId="478"/>
          <ac:grpSpMkLst>
            <pc:docMk/>
            <pc:sldMk cId="367177516" sldId="373"/>
            <ac:grpSpMk id="6" creationId="{257C5544-782A-0919-EC35-729FCBF3DFDD}"/>
          </ac:grpSpMkLst>
        </pc:grpChg>
        <pc:grpChg chg="del">
          <ac:chgData name="Tsemach Mizrachi" userId="85fcc19c-b38c-410f-93a9-519990a4c1f0" providerId="ADAL" clId="{1BDEF74A-9FDF-4345-BBA8-D3B7A707511C}" dt="2023-01-14T16:04:10.386" v="5850" actId="478"/>
          <ac:grpSpMkLst>
            <pc:docMk/>
            <pc:sldMk cId="367177516" sldId="373"/>
            <ac:grpSpMk id="8" creationId="{C2990413-9EB9-44C9-F216-EFA12FE4CC84}"/>
          </ac:grpSpMkLst>
        </pc:grpChg>
        <pc:grpChg chg="add del">
          <ac:chgData name="Tsemach Mizrachi" userId="85fcc19c-b38c-410f-93a9-519990a4c1f0" providerId="ADAL" clId="{1BDEF74A-9FDF-4345-BBA8-D3B7A707511C}" dt="2023-01-14T16:03:55.882" v="5847" actId="478"/>
          <ac:grpSpMkLst>
            <pc:docMk/>
            <pc:sldMk cId="367177516" sldId="373"/>
            <ac:grpSpMk id="10" creationId="{A822FA64-0388-2025-4168-9F3A8EDB40A6}"/>
          </ac:grpSpMkLst>
        </pc:grpChg>
        <pc:grpChg chg="del">
          <ac:chgData name="Tsemach Mizrachi" userId="85fcc19c-b38c-410f-93a9-519990a4c1f0" providerId="ADAL" clId="{1BDEF74A-9FDF-4345-BBA8-D3B7A707511C}" dt="2023-01-14T16:03:37.826" v="5843" actId="478"/>
          <ac:grpSpMkLst>
            <pc:docMk/>
            <pc:sldMk cId="367177516" sldId="373"/>
            <ac:grpSpMk id="13" creationId="{1CC9697F-4F21-5229-C850-AC0C2B8960D6}"/>
          </ac:grpSpMkLst>
        </pc:grpChg>
        <pc:picChg chg="add mod">
          <ac:chgData name="Tsemach Mizrachi" userId="85fcc19c-b38c-410f-93a9-519990a4c1f0" providerId="ADAL" clId="{1BDEF74A-9FDF-4345-BBA8-D3B7A707511C}" dt="2023-01-14T16:04:28.271" v="5889" actId="1036"/>
          <ac:picMkLst>
            <pc:docMk/>
            <pc:sldMk cId="367177516" sldId="373"/>
            <ac:picMk id="16" creationId="{716EC433-7934-826D-1C1A-D819B7B0C5B8}"/>
          </ac:picMkLst>
        </pc:picChg>
      </pc:sldChg>
      <pc:sldChg chg="modSp add del mod">
        <pc:chgData name="Tsemach Mizrachi" userId="85fcc19c-b38c-410f-93a9-519990a4c1f0" providerId="ADAL" clId="{1BDEF74A-9FDF-4345-BBA8-D3B7A707511C}" dt="2023-01-14T16:02:50.868" v="5816" actId="47"/>
        <pc:sldMkLst>
          <pc:docMk/>
          <pc:sldMk cId="3016027437" sldId="373"/>
        </pc:sldMkLst>
        <pc:spChg chg="mod">
          <ac:chgData name="Tsemach Mizrachi" userId="85fcc19c-b38c-410f-93a9-519990a4c1f0" providerId="ADAL" clId="{1BDEF74A-9FDF-4345-BBA8-D3B7A707511C}" dt="2023-01-14T16:02:47.594" v="5815" actId="20577"/>
          <ac:spMkLst>
            <pc:docMk/>
            <pc:sldMk cId="3016027437" sldId="373"/>
            <ac:spMk id="2" creationId="{040AC9AD-40B0-4D8F-B7E3-CC69AD5DF57F}"/>
          </ac:spMkLst>
        </pc:spChg>
      </pc:sldChg>
      <pc:sldChg chg="delSp modSp add del mod ord">
        <pc:chgData name="Tsemach Mizrachi" userId="85fcc19c-b38c-410f-93a9-519990a4c1f0" providerId="ADAL" clId="{1BDEF74A-9FDF-4345-BBA8-D3B7A707511C}" dt="2023-01-15T10:24:02.134" v="6788" actId="47"/>
        <pc:sldMkLst>
          <pc:docMk/>
          <pc:sldMk cId="3804577504" sldId="374"/>
        </pc:sldMkLst>
        <pc:spChg chg="mod">
          <ac:chgData name="Tsemach Mizrachi" userId="85fcc19c-b38c-410f-93a9-519990a4c1f0" providerId="ADAL" clId="{1BDEF74A-9FDF-4345-BBA8-D3B7A707511C}" dt="2023-01-14T16:05:41.914" v="5936" actId="20577"/>
          <ac:spMkLst>
            <pc:docMk/>
            <pc:sldMk cId="3804577504" sldId="374"/>
            <ac:spMk id="2" creationId="{040AC9AD-40B0-4D8F-B7E3-CC69AD5DF57F}"/>
          </ac:spMkLst>
        </pc:spChg>
        <pc:spChg chg="mod">
          <ac:chgData name="Tsemach Mizrachi" userId="85fcc19c-b38c-410f-93a9-519990a4c1f0" providerId="ADAL" clId="{1BDEF74A-9FDF-4345-BBA8-D3B7A707511C}" dt="2023-01-14T16:06:12.903" v="5971" actId="20577"/>
          <ac:spMkLst>
            <pc:docMk/>
            <pc:sldMk cId="3804577504" sldId="374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4T16:05:55.871" v="5937"/>
          <ac:spMkLst>
            <pc:docMk/>
            <pc:sldMk cId="3804577504" sldId="374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4T16:06:21.760" v="5974" actId="20577"/>
          <ac:spMkLst>
            <pc:docMk/>
            <pc:sldMk cId="3804577504" sldId="374"/>
            <ac:spMk id="5" creationId="{9D8FB579-5F0A-4684-F497-520E8FC40949}"/>
          </ac:spMkLst>
        </pc:spChg>
        <pc:spChg chg="del mod topLvl">
          <ac:chgData name="Tsemach Mizrachi" userId="85fcc19c-b38c-410f-93a9-519990a4c1f0" providerId="ADAL" clId="{1BDEF74A-9FDF-4345-BBA8-D3B7A707511C}" dt="2023-01-14T16:08:49.657" v="6032" actId="478"/>
          <ac:spMkLst>
            <pc:docMk/>
            <pc:sldMk cId="3804577504" sldId="374"/>
            <ac:spMk id="7" creationId="{420C6FA6-FE8E-6FE2-1724-6510BB351BD9}"/>
          </ac:spMkLst>
        </pc:spChg>
        <pc:spChg chg="del mod topLvl">
          <ac:chgData name="Tsemach Mizrachi" userId="85fcc19c-b38c-410f-93a9-519990a4c1f0" providerId="ADAL" clId="{1BDEF74A-9FDF-4345-BBA8-D3B7A707511C}" dt="2023-01-14T16:08:52.800" v="6033" actId="21"/>
          <ac:spMkLst>
            <pc:docMk/>
            <pc:sldMk cId="3804577504" sldId="374"/>
            <ac:spMk id="11" creationId="{A15CD8AF-4BAD-07B1-DBB9-A1E38404650F}"/>
          </ac:spMkLst>
        </pc:spChg>
        <pc:grpChg chg="del">
          <ac:chgData name="Tsemach Mizrachi" userId="85fcc19c-b38c-410f-93a9-519990a4c1f0" providerId="ADAL" clId="{1BDEF74A-9FDF-4345-BBA8-D3B7A707511C}" dt="2023-01-14T16:08:49.657" v="6032" actId="478"/>
          <ac:grpSpMkLst>
            <pc:docMk/>
            <pc:sldMk cId="3804577504" sldId="374"/>
            <ac:grpSpMk id="6" creationId="{257C5544-782A-0919-EC35-729FCBF3DFDD}"/>
          </ac:grpSpMkLst>
        </pc:grpChg>
        <pc:grpChg chg="del">
          <ac:chgData name="Tsemach Mizrachi" userId="85fcc19c-b38c-410f-93a9-519990a4c1f0" providerId="ADAL" clId="{1BDEF74A-9FDF-4345-BBA8-D3B7A707511C}" dt="2023-01-14T16:06:43.157" v="5978" actId="478"/>
          <ac:grpSpMkLst>
            <pc:docMk/>
            <pc:sldMk cId="3804577504" sldId="374"/>
            <ac:grpSpMk id="13" creationId="{1CC9697F-4F21-5229-C850-AC0C2B8960D6}"/>
          </ac:grpSpMkLst>
        </pc:grpChg>
      </pc:sldChg>
      <pc:sldChg chg="delSp modSp add del mod setBg">
        <pc:chgData name="Tsemach Mizrachi" userId="85fcc19c-b38c-410f-93a9-519990a4c1f0" providerId="ADAL" clId="{1BDEF74A-9FDF-4345-BBA8-D3B7A707511C}" dt="2023-01-15T10:24:04.424" v="6789" actId="47"/>
        <pc:sldMkLst>
          <pc:docMk/>
          <pc:sldMk cId="3051764655" sldId="375"/>
        </pc:sldMkLst>
        <pc:spChg chg="mod">
          <ac:chgData name="Tsemach Mizrachi" userId="85fcc19c-b38c-410f-93a9-519990a4c1f0" providerId="ADAL" clId="{1BDEF74A-9FDF-4345-BBA8-D3B7A707511C}" dt="2023-01-14T16:07:11.745" v="5984" actId="1076"/>
          <ac:spMkLst>
            <pc:docMk/>
            <pc:sldMk cId="3051764655" sldId="375"/>
            <ac:spMk id="7" creationId="{420C6FA6-FE8E-6FE2-1724-6510BB351BD9}"/>
          </ac:spMkLst>
        </pc:spChg>
        <pc:spChg chg="mod">
          <ac:chgData name="Tsemach Mizrachi" userId="85fcc19c-b38c-410f-93a9-519990a4c1f0" providerId="ADAL" clId="{1BDEF74A-9FDF-4345-BBA8-D3B7A707511C}" dt="2023-01-14T16:08:03.153" v="6024" actId="207"/>
          <ac:spMkLst>
            <pc:docMk/>
            <pc:sldMk cId="3051764655" sldId="375"/>
            <ac:spMk id="11" creationId="{A15CD8AF-4BAD-07B1-DBB9-A1E38404650F}"/>
          </ac:spMkLst>
        </pc:spChg>
        <pc:grpChg chg="mod">
          <ac:chgData name="Tsemach Mizrachi" userId="85fcc19c-b38c-410f-93a9-519990a4c1f0" providerId="ADAL" clId="{1BDEF74A-9FDF-4345-BBA8-D3B7A707511C}" dt="2023-01-14T16:07:16.088" v="5986" actId="1076"/>
          <ac:grpSpMkLst>
            <pc:docMk/>
            <pc:sldMk cId="3051764655" sldId="375"/>
            <ac:grpSpMk id="6" creationId="{257C5544-782A-0919-EC35-729FCBF3DFDD}"/>
          </ac:grpSpMkLst>
        </pc:grpChg>
        <pc:grpChg chg="del">
          <ac:chgData name="Tsemach Mizrachi" userId="85fcc19c-b38c-410f-93a9-519990a4c1f0" providerId="ADAL" clId="{1BDEF74A-9FDF-4345-BBA8-D3B7A707511C}" dt="2023-01-14T16:07:01.885" v="5981" actId="478"/>
          <ac:grpSpMkLst>
            <pc:docMk/>
            <pc:sldMk cId="3051764655" sldId="375"/>
            <ac:grpSpMk id="8" creationId="{C2990413-9EB9-44C9-F216-EFA12FE4CC84}"/>
          </ac:grpSpMkLst>
        </pc:grpChg>
        <pc:grpChg chg="del">
          <ac:chgData name="Tsemach Mizrachi" userId="85fcc19c-b38c-410f-93a9-519990a4c1f0" providerId="ADAL" clId="{1BDEF74A-9FDF-4345-BBA8-D3B7A707511C}" dt="2023-01-14T16:07:05.314" v="5982" actId="478"/>
          <ac:grpSpMkLst>
            <pc:docMk/>
            <pc:sldMk cId="3051764655" sldId="375"/>
            <ac:grpSpMk id="10" creationId="{A822FA64-0388-2025-4168-9F3A8EDB40A6}"/>
          </ac:grpSpMkLst>
        </pc:grpChg>
      </pc:sldChg>
      <pc:sldChg chg="addSp modSp add del mod setBg">
        <pc:chgData name="Tsemach Mizrachi" userId="85fcc19c-b38c-410f-93a9-519990a4c1f0" providerId="ADAL" clId="{1BDEF74A-9FDF-4345-BBA8-D3B7A707511C}" dt="2023-01-15T10:24:05.421" v="6790" actId="47"/>
        <pc:sldMkLst>
          <pc:docMk/>
          <pc:sldMk cId="2312819673" sldId="376"/>
        </pc:sldMkLst>
        <pc:spChg chg="add mod">
          <ac:chgData name="Tsemach Mizrachi" userId="85fcc19c-b38c-410f-93a9-519990a4c1f0" providerId="ADAL" clId="{1BDEF74A-9FDF-4345-BBA8-D3B7A707511C}" dt="2023-01-14T16:09:21.129" v="6041" actId="1076"/>
          <ac:spMkLst>
            <pc:docMk/>
            <pc:sldMk cId="2312819673" sldId="376"/>
            <ac:spMk id="3" creationId="{D95A282C-5668-E477-40FB-69F3B5B1A585}"/>
          </ac:spMkLst>
        </pc:spChg>
        <pc:spChg chg="mod">
          <ac:chgData name="Tsemach Mizrachi" userId="85fcc19c-b38c-410f-93a9-519990a4c1f0" providerId="ADAL" clId="{1BDEF74A-9FDF-4345-BBA8-D3B7A707511C}" dt="2023-01-14T16:09:29.333" v="6049" actId="1036"/>
          <ac:spMkLst>
            <pc:docMk/>
            <pc:sldMk cId="2312819673" sldId="376"/>
            <ac:spMk id="7" creationId="{420C6FA6-FE8E-6FE2-1724-6510BB351BD9}"/>
          </ac:spMkLst>
        </pc:spChg>
        <pc:spChg chg="mod">
          <ac:chgData name="Tsemach Mizrachi" userId="85fcc19c-b38c-410f-93a9-519990a4c1f0" providerId="ADAL" clId="{1BDEF74A-9FDF-4345-BBA8-D3B7A707511C}" dt="2023-01-14T16:08:34.218" v="6031" actId="20577"/>
          <ac:spMkLst>
            <pc:docMk/>
            <pc:sldMk cId="2312819673" sldId="376"/>
            <ac:spMk id="11" creationId="{A15CD8AF-4BAD-07B1-DBB9-A1E38404650F}"/>
          </ac:spMkLst>
        </pc:spChg>
        <pc:picChg chg="add mod">
          <ac:chgData name="Tsemach Mizrachi" userId="85fcc19c-b38c-410f-93a9-519990a4c1f0" providerId="ADAL" clId="{1BDEF74A-9FDF-4345-BBA8-D3B7A707511C}" dt="2023-01-14T16:09:15.620" v="6040" actId="1076"/>
          <ac:picMkLst>
            <pc:docMk/>
            <pc:sldMk cId="2312819673" sldId="376"/>
            <ac:picMk id="5" creationId="{CC2345F4-25C8-E7CA-974A-C4AA7F914413}"/>
          </ac:picMkLst>
        </pc:picChg>
      </pc:sldChg>
      <pc:sldChg chg="delSp modSp add mod">
        <pc:chgData name="Tsemach Mizrachi" userId="85fcc19c-b38c-410f-93a9-519990a4c1f0" providerId="ADAL" clId="{1BDEF74A-9FDF-4345-BBA8-D3B7A707511C}" dt="2023-01-15T10:11:04.122" v="6161" actId="1035"/>
        <pc:sldMkLst>
          <pc:docMk/>
          <pc:sldMk cId="3378309229" sldId="377"/>
        </pc:sldMkLst>
        <pc:spChg chg="mod topLvl">
          <ac:chgData name="Tsemach Mizrachi" userId="85fcc19c-b38c-410f-93a9-519990a4c1f0" providerId="ADAL" clId="{1BDEF74A-9FDF-4345-BBA8-D3B7A707511C}" dt="2023-01-15T10:11:04.122" v="6161" actId="1035"/>
          <ac:spMkLst>
            <pc:docMk/>
            <pc:sldMk cId="3378309229" sldId="377"/>
            <ac:spMk id="3" creationId="{F2065612-AA10-81F4-F5C2-9AB29520B091}"/>
          </ac:spMkLst>
        </pc:spChg>
        <pc:spChg chg="mod topLvl">
          <ac:chgData name="Tsemach Mizrachi" userId="85fcc19c-b38c-410f-93a9-519990a4c1f0" providerId="ADAL" clId="{1BDEF74A-9FDF-4345-BBA8-D3B7A707511C}" dt="2023-01-15T10:10:56.603" v="6148" actId="165"/>
          <ac:spMkLst>
            <pc:docMk/>
            <pc:sldMk cId="3378309229" sldId="377"/>
            <ac:spMk id="4" creationId="{978C3843-0E50-27AE-E526-D5200A458274}"/>
          </ac:spMkLst>
        </pc:spChg>
        <pc:spChg chg="del mod">
          <ac:chgData name="Tsemach Mizrachi" userId="85fcc19c-b38c-410f-93a9-519990a4c1f0" providerId="ADAL" clId="{1BDEF74A-9FDF-4345-BBA8-D3B7A707511C}" dt="2023-01-15T10:10:24.662" v="6114" actId="478"/>
          <ac:spMkLst>
            <pc:docMk/>
            <pc:sldMk cId="3378309229" sldId="377"/>
            <ac:spMk id="7" creationId="{5C1EAD79-E962-3AB5-A321-AF333F437B86}"/>
          </ac:spMkLst>
        </pc:spChg>
        <pc:grpChg chg="del mod">
          <ac:chgData name="Tsemach Mizrachi" userId="85fcc19c-b38c-410f-93a9-519990a4c1f0" providerId="ADAL" clId="{1BDEF74A-9FDF-4345-BBA8-D3B7A707511C}" dt="2023-01-15T10:10:56.603" v="6148" actId="165"/>
          <ac:grpSpMkLst>
            <pc:docMk/>
            <pc:sldMk cId="3378309229" sldId="377"/>
            <ac:grpSpMk id="8" creationId="{C2990413-9EB9-44C9-F216-EFA12FE4CC84}"/>
          </ac:grpSpMkLst>
        </pc:grpChg>
        <pc:grpChg chg="del mod">
          <ac:chgData name="Tsemach Mizrachi" userId="85fcc19c-b38c-410f-93a9-519990a4c1f0" providerId="ADAL" clId="{1BDEF74A-9FDF-4345-BBA8-D3B7A707511C}" dt="2023-01-15T10:09:13.865" v="6057" actId="478"/>
          <ac:grpSpMkLst>
            <pc:docMk/>
            <pc:sldMk cId="3378309229" sldId="377"/>
            <ac:grpSpMk id="10" creationId="{A822FA64-0388-2025-4168-9F3A8EDB40A6}"/>
          </ac:grpSpMkLst>
        </pc:grpChg>
        <pc:grpChg chg="del">
          <ac:chgData name="Tsemach Mizrachi" userId="85fcc19c-b38c-410f-93a9-519990a4c1f0" providerId="ADAL" clId="{1BDEF74A-9FDF-4345-BBA8-D3B7A707511C}" dt="2023-01-15T10:09:11.899" v="6056" actId="478"/>
          <ac:grpSpMkLst>
            <pc:docMk/>
            <pc:sldMk cId="3378309229" sldId="377"/>
            <ac:grpSpMk id="15" creationId="{E4E60F6D-F735-AC91-941E-0F4FCC8C8D37}"/>
          </ac:grpSpMkLst>
        </pc:grpChg>
      </pc:sldChg>
      <pc:sldChg chg="modSp add mod">
        <pc:chgData name="Tsemach Mizrachi" userId="85fcc19c-b38c-410f-93a9-519990a4c1f0" providerId="ADAL" clId="{1BDEF74A-9FDF-4345-BBA8-D3B7A707511C}" dt="2023-01-15T10:13:28.945" v="6198" actId="20577"/>
        <pc:sldMkLst>
          <pc:docMk/>
          <pc:sldMk cId="3486213322" sldId="378"/>
        </pc:sldMkLst>
        <pc:spChg chg="mod">
          <ac:chgData name="Tsemach Mizrachi" userId="85fcc19c-b38c-410f-93a9-519990a4c1f0" providerId="ADAL" clId="{1BDEF74A-9FDF-4345-BBA8-D3B7A707511C}" dt="2023-01-15T10:13:28.945" v="6198" actId="20577"/>
          <ac:spMkLst>
            <pc:docMk/>
            <pc:sldMk cId="3486213322" sldId="378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5T10:11:32.149" v="6164" actId="20577"/>
          <ac:spMkLst>
            <pc:docMk/>
            <pc:sldMk cId="3486213322" sldId="378"/>
            <ac:spMk id="7" creationId="{5C1EAD79-E962-3AB5-A321-AF333F437B86}"/>
          </ac:spMkLst>
        </pc:spChg>
      </pc:sldChg>
      <pc:sldChg chg="delSp modSp add mod">
        <pc:chgData name="Tsemach Mizrachi" userId="85fcc19c-b38c-410f-93a9-519990a4c1f0" providerId="ADAL" clId="{1BDEF74A-9FDF-4345-BBA8-D3B7A707511C}" dt="2023-01-15T10:14:35.354" v="6236" actId="14100"/>
        <pc:sldMkLst>
          <pc:docMk/>
          <pc:sldMk cId="3077803935" sldId="379"/>
        </pc:sldMkLst>
        <pc:spChg chg="mod">
          <ac:chgData name="Tsemach Mizrachi" userId="85fcc19c-b38c-410f-93a9-519990a4c1f0" providerId="ADAL" clId="{1BDEF74A-9FDF-4345-BBA8-D3B7A707511C}" dt="2023-01-15T10:14:31.339" v="6235" actId="948"/>
          <ac:spMkLst>
            <pc:docMk/>
            <pc:sldMk cId="3077803935" sldId="379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3:55.443" v="6200"/>
          <ac:spMkLst>
            <pc:docMk/>
            <pc:sldMk cId="3077803935" sldId="379"/>
            <ac:spMk id="4" creationId="{978C3843-0E50-27AE-E526-D5200A458274}"/>
          </ac:spMkLst>
        </pc:spChg>
        <pc:grpChg chg="mod">
          <ac:chgData name="Tsemach Mizrachi" userId="85fcc19c-b38c-410f-93a9-519990a4c1f0" providerId="ADAL" clId="{1BDEF74A-9FDF-4345-BBA8-D3B7A707511C}" dt="2023-01-15T10:14:35.354" v="6236" actId="14100"/>
          <ac:grpSpMkLst>
            <pc:docMk/>
            <pc:sldMk cId="3077803935" sldId="379"/>
            <ac:grpSpMk id="8" creationId="{C2990413-9EB9-44C9-F216-EFA12FE4CC84}"/>
          </ac:grpSpMkLst>
        </pc:grpChg>
        <pc:grpChg chg="del">
          <ac:chgData name="Tsemach Mizrachi" userId="85fcc19c-b38c-410f-93a9-519990a4c1f0" providerId="ADAL" clId="{1BDEF74A-9FDF-4345-BBA8-D3B7A707511C}" dt="2023-01-15T10:13:57.841" v="6201" actId="478"/>
          <ac:grpSpMkLst>
            <pc:docMk/>
            <pc:sldMk cId="3077803935" sldId="379"/>
            <ac:grpSpMk id="10" creationId="{A822FA64-0388-2025-4168-9F3A8EDB40A6}"/>
          </ac:grpSpMkLst>
        </pc:grpChg>
      </pc:sldChg>
      <pc:sldChg chg="modSp add mod">
        <pc:chgData name="Tsemach Mizrachi" userId="85fcc19c-b38c-410f-93a9-519990a4c1f0" providerId="ADAL" clId="{1BDEF74A-9FDF-4345-BBA8-D3B7A707511C}" dt="2023-01-15T10:25:09.485" v="6792" actId="108"/>
        <pc:sldMkLst>
          <pc:docMk/>
          <pc:sldMk cId="631084220" sldId="380"/>
        </pc:sldMkLst>
        <pc:spChg chg="mod">
          <ac:chgData name="Tsemach Mizrachi" userId="85fcc19c-b38c-410f-93a9-519990a4c1f0" providerId="ADAL" clId="{1BDEF74A-9FDF-4345-BBA8-D3B7A707511C}" dt="2023-01-15T10:18:09.640" v="6447" actId="313"/>
          <ac:spMkLst>
            <pc:docMk/>
            <pc:sldMk cId="631084220" sldId="380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8:16.248" v="6448"/>
          <ac:spMkLst>
            <pc:docMk/>
            <pc:sldMk cId="631084220" sldId="380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5T10:25:09.485" v="6792" actId="108"/>
          <ac:spMkLst>
            <pc:docMk/>
            <pc:sldMk cId="631084220" sldId="380"/>
            <ac:spMk id="5" creationId="{9D8FB579-5F0A-4684-F497-520E8FC40949}"/>
          </ac:spMkLst>
        </pc:spChg>
        <pc:spChg chg="mod">
          <ac:chgData name="Tsemach Mizrachi" userId="85fcc19c-b38c-410f-93a9-519990a4c1f0" providerId="ADAL" clId="{1BDEF74A-9FDF-4345-BBA8-D3B7A707511C}" dt="2023-01-15T10:18:28.075" v="6457" actId="20577"/>
          <ac:spMkLst>
            <pc:docMk/>
            <pc:sldMk cId="631084220" sldId="380"/>
            <ac:spMk id="9" creationId="{EEB6F281-5116-0437-1C8A-54659A20A4A7}"/>
          </ac:spMkLst>
        </pc:spChg>
        <pc:grpChg chg="mod">
          <ac:chgData name="Tsemach Mizrachi" userId="85fcc19c-b38c-410f-93a9-519990a4c1f0" providerId="ADAL" clId="{1BDEF74A-9FDF-4345-BBA8-D3B7A707511C}" dt="2023-01-15T10:18:21.693" v="6449" actId="1076"/>
          <ac:grpSpMkLst>
            <pc:docMk/>
            <pc:sldMk cId="631084220" sldId="380"/>
            <ac:grpSpMk id="10" creationId="{A822FA64-0388-2025-4168-9F3A8EDB40A6}"/>
          </ac:grpSpMkLst>
        </pc:grpChg>
      </pc:sldChg>
      <pc:sldChg chg="addSp modSp add mod">
        <pc:chgData name="Tsemach Mizrachi" userId="85fcc19c-b38c-410f-93a9-519990a4c1f0" providerId="ADAL" clId="{1BDEF74A-9FDF-4345-BBA8-D3B7A707511C}" dt="2023-01-15T10:15:53.274" v="6344" actId="20577"/>
        <pc:sldMkLst>
          <pc:docMk/>
          <pc:sldMk cId="1068004677" sldId="381"/>
        </pc:sldMkLst>
        <pc:spChg chg="mod">
          <ac:chgData name="Tsemach Mizrachi" userId="85fcc19c-b38c-410f-93a9-519990a4c1f0" providerId="ADAL" clId="{1BDEF74A-9FDF-4345-BBA8-D3B7A707511C}" dt="2023-01-15T10:15:10.344" v="6278" actId="20577"/>
          <ac:spMkLst>
            <pc:docMk/>
            <pc:sldMk cId="1068004677" sldId="381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5:20.593" v="6280" actId="20577"/>
          <ac:spMkLst>
            <pc:docMk/>
            <pc:sldMk cId="1068004677" sldId="381"/>
            <ac:spMk id="4" creationId="{978C3843-0E50-27AE-E526-D5200A458274}"/>
          </ac:spMkLst>
        </pc:spChg>
        <pc:spChg chg="mod">
          <ac:chgData name="Tsemach Mizrachi" userId="85fcc19c-b38c-410f-93a9-519990a4c1f0" providerId="ADAL" clId="{1BDEF74A-9FDF-4345-BBA8-D3B7A707511C}" dt="2023-01-15T10:15:53.274" v="6344" actId="20577"/>
          <ac:spMkLst>
            <pc:docMk/>
            <pc:sldMk cId="1068004677" sldId="381"/>
            <ac:spMk id="6" creationId="{B82E353A-0A67-9DCC-4B05-AC411B5E1EE9}"/>
          </ac:spMkLst>
        </pc:spChg>
        <pc:spChg chg="mod">
          <ac:chgData name="Tsemach Mizrachi" userId="85fcc19c-b38c-410f-93a9-519990a4c1f0" providerId="ADAL" clId="{1BDEF74A-9FDF-4345-BBA8-D3B7A707511C}" dt="2023-01-15T10:15:33.938" v="6286" actId="20577"/>
          <ac:spMkLst>
            <pc:docMk/>
            <pc:sldMk cId="1068004677" sldId="381"/>
            <ac:spMk id="7" creationId="{57A94539-051F-EE87-BE31-E2E1E29F1BF9}"/>
          </ac:spMkLst>
        </pc:spChg>
        <pc:grpChg chg="add mod">
          <ac:chgData name="Tsemach Mizrachi" userId="85fcc19c-b38c-410f-93a9-519990a4c1f0" providerId="ADAL" clId="{1BDEF74A-9FDF-4345-BBA8-D3B7A707511C}" dt="2023-01-15T10:15:31.686" v="6282" actId="1076"/>
          <ac:grpSpMkLst>
            <pc:docMk/>
            <pc:sldMk cId="1068004677" sldId="381"/>
            <ac:grpSpMk id="5" creationId="{921BEEF4-DDFD-B7B4-198D-1B729193CA23}"/>
          </ac:grpSpMkLst>
        </pc:grpChg>
      </pc:sldChg>
      <pc:sldChg chg="delSp modSp add mod">
        <pc:chgData name="Tsemach Mizrachi" userId="85fcc19c-b38c-410f-93a9-519990a4c1f0" providerId="ADAL" clId="{1BDEF74A-9FDF-4345-BBA8-D3B7A707511C}" dt="2023-01-15T10:16:38.301" v="6395" actId="478"/>
        <pc:sldMkLst>
          <pc:docMk/>
          <pc:sldMk cId="2771037489" sldId="382"/>
        </pc:sldMkLst>
        <pc:spChg chg="mod">
          <ac:chgData name="Tsemach Mizrachi" userId="85fcc19c-b38c-410f-93a9-519990a4c1f0" providerId="ADAL" clId="{1BDEF74A-9FDF-4345-BBA8-D3B7A707511C}" dt="2023-01-15T10:16:29.405" v="6393" actId="20577"/>
          <ac:spMkLst>
            <pc:docMk/>
            <pc:sldMk cId="2771037489" sldId="382"/>
            <ac:spMk id="3" creationId="{F2065612-AA10-81F4-F5C2-9AB29520B091}"/>
          </ac:spMkLst>
        </pc:spChg>
        <pc:spChg chg="mod">
          <ac:chgData name="Tsemach Mizrachi" userId="85fcc19c-b38c-410f-93a9-519990a4c1f0" providerId="ADAL" clId="{1BDEF74A-9FDF-4345-BBA8-D3B7A707511C}" dt="2023-01-15T10:16:10.075" v="6346"/>
          <ac:spMkLst>
            <pc:docMk/>
            <pc:sldMk cId="2771037489" sldId="382"/>
            <ac:spMk id="4" creationId="{978C3843-0E50-27AE-E526-D5200A458274}"/>
          </ac:spMkLst>
        </pc:spChg>
        <pc:spChg chg="del topLvl">
          <ac:chgData name="Tsemach Mizrachi" userId="85fcc19c-b38c-410f-93a9-519990a4c1f0" providerId="ADAL" clId="{1BDEF74A-9FDF-4345-BBA8-D3B7A707511C}" dt="2023-01-15T10:16:35.246" v="6394" actId="478"/>
          <ac:spMkLst>
            <pc:docMk/>
            <pc:sldMk cId="2771037489" sldId="382"/>
            <ac:spMk id="6" creationId="{B82E353A-0A67-9DCC-4B05-AC411B5E1EE9}"/>
          </ac:spMkLst>
        </pc:spChg>
        <pc:spChg chg="del topLvl">
          <ac:chgData name="Tsemach Mizrachi" userId="85fcc19c-b38c-410f-93a9-519990a4c1f0" providerId="ADAL" clId="{1BDEF74A-9FDF-4345-BBA8-D3B7A707511C}" dt="2023-01-15T10:16:38.301" v="6395" actId="478"/>
          <ac:spMkLst>
            <pc:docMk/>
            <pc:sldMk cId="2771037489" sldId="382"/>
            <ac:spMk id="7" creationId="{57A94539-051F-EE87-BE31-E2E1E29F1BF9}"/>
          </ac:spMkLst>
        </pc:spChg>
        <pc:grpChg chg="del mod">
          <ac:chgData name="Tsemach Mizrachi" userId="85fcc19c-b38c-410f-93a9-519990a4c1f0" providerId="ADAL" clId="{1BDEF74A-9FDF-4345-BBA8-D3B7A707511C}" dt="2023-01-15T10:16:35.246" v="6394" actId="478"/>
          <ac:grpSpMkLst>
            <pc:docMk/>
            <pc:sldMk cId="2771037489" sldId="382"/>
            <ac:grpSpMk id="5" creationId="{921BEEF4-DDFD-B7B4-198D-1B729193CA23}"/>
          </ac:grpSpMkLst>
        </pc:grpChg>
      </pc:sldChg>
      <pc:sldChg chg="addSp modSp add mod">
        <pc:chgData name="Tsemach Mizrachi" userId="85fcc19c-b38c-410f-93a9-519990a4c1f0" providerId="ADAL" clId="{1BDEF74A-9FDF-4345-BBA8-D3B7A707511C}" dt="2023-01-15T10:17:13.220" v="6402" actId="1076"/>
        <pc:sldMkLst>
          <pc:docMk/>
          <pc:sldMk cId="2402616984" sldId="383"/>
        </pc:sldMkLst>
        <pc:spChg chg="mod">
          <ac:chgData name="Tsemach Mizrachi" userId="85fcc19c-b38c-410f-93a9-519990a4c1f0" providerId="ADAL" clId="{1BDEF74A-9FDF-4345-BBA8-D3B7A707511C}" dt="2023-01-15T10:16:54.039" v="6399"/>
          <ac:spMkLst>
            <pc:docMk/>
            <pc:sldMk cId="2402616984" sldId="383"/>
            <ac:spMk id="4" creationId="{978C3843-0E50-27AE-E526-D5200A458274}"/>
          </ac:spMkLst>
        </pc:spChg>
        <pc:picChg chg="add mod">
          <ac:chgData name="Tsemach Mizrachi" userId="85fcc19c-b38c-410f-93a9-519990a4c1f0" providerId="ADAL" clId="{1BDEF74A-9FDF-4345-BBA8-D3B7A707511C}" dt="2023-01-15T10:17:13.220" v="6402" actId="1076"/>
          <ac:picMkLst>
            <pc:docMk/>
            <pc:sldMk cId="2402616984" sldId="383"/>
            <ac:picMk id="6" creationId="{B8A5CF6A-03A6-B1DA-B7EA-AA1F5EE3749D}"/>
          </ac:picMkLst>
        </pc:picChg>
      </pc:sldChg>
      <pc:sldChg chg="add del setBg">
        <pc:chgData name="Tsemach Mizrachi" userId="85fcc19c-b38c-410f-93a9-519990a4c1f0" providerId="ADAL" clId="{1BDEF74A-9FDF-4345-BBA8-D3B7A707511C}" dt="2023-01-15T10:16:45.175" v="6397"/>
        <pc:sldMkLst>
          <pc:docMk/>
          <pc:sldMk cId="2422506782" sldId="383"/>
        </pc:sldMkLst>
      </pc:sldChg>
      <pc:sldChg chg="add del setBg">
        <pc:chgData name="Tsemach Mizrachi" userId="85fcc19c-b38c-410f-93a9-519990a4c1f0" providerId="ADAL" clId="{1BDEF74A-9FDF-4345-BBA8-D3B7A707511C}" dt="2023-01-15T10:20:22.259" v="6655"/>
        <pc:sldMkLst>
          <pc:docMk/>
          <pc:sldMk cId="644767659" sldId="384"/>
        </pc:sldMkLst>
      </pc:sldChg>
      <pc:sldChg chg="delSp modSp add mod">
        <pc:chgData name="Tsemach Mizrachi" userId="85fcc19c-b38c-410f-93a9-519990a4c1f0" providerId="ADAL" clId="{1BDEF74A-9FDF-4345-BBA8-D3B7A707511C}" dt="2023-01-15T10:26:13.833" v="6835" actId="20577"/>
        <pc:sldMkLst>
          <pc:docMk/>
          <pc:sldMk cId="1851281340" sldId="384"/>
        </pc:sldMkLst>
        <pc:spChg chg="mod">
          <ac:chgData name="Tsemach Mizrachi" userId="85fcc19c-b38c-410f-93a9-519990a4c1f0" providerId="ADAL" clId="{1BDEF74A-9FDF-4345-BBA8-D3B7A707511C}" dt="2023-01-15T10:26:13.833" v="6835" actId="20577"/>
          <ac:spMkLst>
            <pc:docMk/>
            <pc:sldMk cId="1851281340" sldId="384"/>
            <ac:spMk id="4" creationId="{978C3843-0E50-27AE-E526-D5200A458274}"/>
          </ac:spMkLst>
        </pc:spChg>
        <pc:grpChg chg="del">
          <ac:chgData name="Tsemach Mizrachi" userId="85fcc19c-b38c-410f-93a9-519990a4c1f0" providerId="ADAL" clId="{1BDEF74A-9FDF-4345-BBA8-D3B7A707511C}" dt="2023-01-15T10:20:32.470" v="6657" actId="478"/>
          <ac:grpSpMkLst>
            <pc:docMk/>
            <pc:sldMk cId="1851281340" sldId="384"/>
            <ac:grpSpMk id="10" creationId="{A822FA64-0388-2025-4168-9F3A8EDB40A6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</a:t>
            </a:r>
            <a:r>
              <a:rPr lang="en-US" baseline="0" dirty="0"/>
              <a:t> Price in Tel-Aviv (M </a:t>
            </a:r>
            <a:r>
              <a:rPr lang="he-IL" baseline="0" dirty="0"/>
              <a:t>ש"ח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0330484945089627"/>
          <c:y val="0.20222750571792764"/>
          <c:w val="0.85996764103117251"/>
          <c:h val="0.550048907491615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(M)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Sheet1!$A$2:$A$10</c:f>
              <c:numCache>
                <c:formatCode>General</c:formatCode>
                <c:ptCount val="9"/>
                <c:pt idx="0">
                  <c:v>50</c:v>
                </c:pt>
                <c:pt idx="1">
                  <c:v>74</c:v>
                </c:pt>
                <c:pt idx="2">
                  <c:v>80</c:v>
                </c:pt>
                <c:pt idx="3">
                  <c:v>120</c:v>
                </c:pt>
                <c:pt idx="4">
                  <c:v>60</c:v>
                </c:pt>
                <c:pt idx="5">
                  <c:v>90</c:v>
                </c:pt>
                <c:pt idx="6">
                  <c:v>140</c:v>
                </c:pt>
                <c:pt idx="7">
                  <c:v>85</c:v>
                </c:pt>
                <c:pt idx="8">
                  <c:v>110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1.5</c:v>
                </c:pt>
                <c:pt idx="1">
                  <c:v>2.7</c:v>
                </c:pt>
                <c:pt idx="2">
                  <c:v>3.5</c:v>
                </c:pt>
                <c:pt idx="3">
                  <c:v>5</c:v>
                </c:pt>
                <c:pt idx="4">
                  <c:v>2.1</c:v>
                </c:pt>
                <c:pt idx="5">
                  <c:v>3</c:v>
                </c:pt>
                <c:pt idx="6">
                  <c:v>5.5</c:v>
                </c:pt>
                <c:pt idx="7">
                  <c:v>2.5</c:v>
                </c:pt>
                <c:pt idx="8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E-421B-9D22-A2738755E0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70160832"/>
        <c:axId val="470157552"/>
      </c:scatterChart>
      <c:valAx>
        <c:axId val="4701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 in (M</a:t>
                </a:r>
                <a:r>
                  <a:rPr lang="en-US" sz="1600" baseline="30000" dirty="0"/>
                  <a:t>2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57552"/>
        <c:crosses val="autoZero"/>
        <c:crossBetween val="midCat"/>
      </c:valAx>
      <c:valAx>
        <c:axId val="47015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70160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12:44:59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168-5AEB-4A81-BA28-EE042125F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A5732-1DB4-413A-BD82-BD6C23036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E363-C7F8-4BC4-B2EA-44027718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B762-BAC7-4A9C-BDE7-11A0FA0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DE85-55BB-4E0D-BE86-EC7E98C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667-6F59-41AC-B911-75FBF07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5FAB9-8CD0-4508-BDE7-5377B71D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2377-6F51-4B8F-8442-C1237607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5A20-D416-4024-8C0C-0D73A3F2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E933-EA8E-46B5-9D0E-1F9DA671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5851C-6D7E-4CAA-980F-7DED9E7C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20CB3-1F96-40BC-BD09-3B247825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36EF-1F99-45A6-A93F-2B8753FF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B22-89D9-438A-B147-0D8AF7C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398-4C93-4CC5-878D-14CB0D16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CEB7-3385-4048-A3C7-8065DF5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C683-0E81-4D76-88BD-A68A49DE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7DE2-2C9A-4E41-8ADB-DF753B4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2183-CF8B-4545-8E9D-104C7DD0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CAA8-DF71-4B77-9D2C-D10E6A36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05E8-0A45-4707-8F49-AFE529B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119A7-8CF3-42DA-9CAA-A43A96A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316A-6E5C-4734-BDB3-CFD53947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5963-C3D9-4A48-9923-06A1C27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C4BE-61BC-401D-A8F5-67433914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817D-C0DD-434B-97CF-07D50C2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739-9716-40DD-9F32-850196E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9155-1AB1-45F7-BE6E-49889696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DEAA4-9901-434E-9290-9F777451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0CA0B-3342-481D-8D17-0C838A05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9530-78EE-4105-A95B-CB9FA24A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F3E-41C0-48C8-974B-93BA5850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7047-DED3-432D-85B8-01C8ECCE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0AD01-4DD3-419D-BE9D-3A438EF6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C000-B3CE-4279-93B8-5CFF2E5D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445F0-47A4-40F4-9F1E-F1E04090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39028-449D-4D93-B260-0DCABC26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D64B4-7C70-41DA-8C52-113A38F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8093C-A570-44D8-80A1-ECE3045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8AED-8696-4460-B281-4556019E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A176A-C47C-45F9-AEBB-DB17376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7E3FD-6D6E-45F9-8B74-7CAC9D0F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15B2-A275-48E2-9294-A2DC4EB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A2B8E-4981-4D33-AC96-F231DA38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57FC1-C46B-4D55-92E8-1A0E267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13-BCB4-4379-B65F-43F2332E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F1C1-10C5-4B59-9D40-7D5D5641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4215-27C3-4F6A-8412-16F35313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1EC8-FD25-468C-8DB9-99D942F00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8E2E-8BE8-4E7A-BD2D-2141780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3F16-896F-4CDC-9873-77EB92BD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1A52-BB9B-41CE-B082-15082785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5117-BFDD-458E-871C-8F240AAE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665E-E823-4738-876E-8690AE067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75B9-5A07-41DA-AC6B-D186D87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F13A-1E4D-4FCC-B1EC-D7E4F125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8A20-0B11-4A15-8B87-32A6108C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C2D41-C386-4C39-8B62-B81C94E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7AEF-8138-4254-B1FA-269FDAC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9149E-14C0-4E23-A877-ABFE8653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3E84-0BAF-49C8-BDB9-20092407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E729-8303-45EB-941C-7C8580AAAFE2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5E8B-1CEB-4CE1-8C4D-82860C3FC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BC9C-9971-460C-BB90-8CDFB5FF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BFDA-3F25-49FC-B6FE-0B696391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3.png"/><Relationship Id="rId3" Type="http://schemas.openxmlformats.org/officeDocument/2006/relationships/image" Target="../media/image246.png"/><Relationship Id="rId7" Type="http://schemas.openxmlformats.org/officeDocument/2006/relationships/image" Target="../media/image208.png"/><Relationship Id="rId12" Type="http://schemas.openxmlformats.org/officeDocument/2006/relationships/image" Target="../media/image248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50.png"/><Relationship Id="rId10" Type="http://schemas.openxmlformats.org/officeDocument/2006/relationships/image" Target="../media/image247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4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51.png"/><Relationship Id="rId7" Type="http://schemas.openxmlformats.org/officeDocument/2006/relationships/image" Target="../media/image630.png"/><Relationship Id="rId12" Type="http://schemas.openxmlformats.org/officeDocument/2006/relationships/image" Target="../media/image25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.png"/><Relationship Id="rId5" Type="http://schemas.openxmlformats.org/officeDocument/2006/relationships/image" Target="../media/image62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610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01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8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9.png"/><Relationship Id="rId5" Type="http://schemas.openxmlformats.org/officeDocument/2006/relationships/image" Target="../media/image116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0.png"/><Relationship Id="rId5" Type="http://schemas.openxmlformats.org/officeDocument/2006/relationships/image" Target="../media/image8.png"/><Relationship Id="rId10" Type="http://schemas.openxmlformats.org/officeDocument/2006/relationships/image" Target="../media/image710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0.png"/><Relationship Id="rId4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20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C95EB-4516-9D4E-3980-0ADCE7F8F57C}"/>
              </a:ext>
            </a:extLst>
          </p:cNvPr>
          <p:cNvSpPr txBox="1"/>
          <p:nvPr/>
        </p:nvSpPr>
        <p:spPr>
          <a:xfrm>
            <a:off x="2586181" y="1242353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Agenda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1: linear regression (PyTorch)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2: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Workshop – 3: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Neural Network 1,2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4E45-AD7C-4508-ACA7-D29F8663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60732"/>
            <a:ext cx="11290813" cy="56899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6C49F-529E-4B3C-B87B-9417781895DC}"/>
              </a:ext>
            </a:extLst>
          </p:cNvPr>
          <p:cNvGrpSpPr/>
          <p:nvPr/>
        </p:nvGrpSpPr>
        <p:grpSpPr>
          <a:xfrm>
            <a:off x="9374745" y="2526505"/>
            <a:ext cx="2316117" cy="1387573"/>
            <a:chOff x="9374745" y="2526505"/>
            <a:chExt cx="2316117" cy="1387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6E5ED3-1031-45A7-9F0D-F173456A2C6D}"/>
                </a:ext>
              </a:extLst>
            </p:cNvPr>
            <p:cNvGrpSpPr/>
            <p:nvPr/>
          </p:nvGrpSpPr>
          <p:grpSpPr>
            <a:xfrm>
              <a:off x="9374745" y="3055776"/>
              <a:ext cx="952519" cy="858302"/>
              <a:chOff x="9374745" y="3055776"/>
              <a:chExt cx="952519" cy="8583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879D20-A9C8-4109-885C-FAE1B9A4A33A}"/>
                  </a:ext>
                </a:extLst>
              </p:cNvPr>
              <p:cNvSpPr/>
              <p:nvPr/>
            </p:nvSpPr>
            <p:spPr>
              <a:xfrm rot="19771533">
                <a:off x="9712427" y="3442609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495EB9A-B39B-47C0-B4FE-967C7A2F3E07}"/>
                  </a:ext>
                </a:extLst>
              </p:cNvPr>
              <p:cNvGrpSpPr/>
              <p:nvPr/>
            </p:nvGrpSpPr>
            <p:grpSpPr>
              <a:xfrm>
                <a:off x="9374745" y="3055776"/>
                <a:ext cx="952519" cy="858302"/>
                <a:chOff x="9374745" y="3055776"/>
                <a:chExt cx="952519" cy="85830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C1AE4D-0BDC-4471-89C9-9943495AEC6E}"/>
                    </a:ext>
                  </a:extLst>
                </p:cNvPr>
                <p:cNvSpPr/>
                <p:nvPr/>
              </p:nvSpPr>
              <p:spPr>
                <a:xfrm rot="19771533">
                  <a:off x="9374745" y="3055776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A74C98-9914-4309-B889-89915E89F1FB}"/>
                    </a:ext>
                  </a:extLst>
                </p:cNvPr>
                <p:cNvSpPr/>
                <p:nvPr/>
              </p:nvSpPr>
              <p:spPr>
                <a:xfrm rot="19771533">
                  <a:off x="9988652" y="3765320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0D603-07C3-48A9-A63A-0AABF5DBAA09}"/>
                </a:ext>
              </a:extLst>
            </p:cNvPr>
            <p:cNvGrpSpPr/>
            <p:nvPr/>
          </p:nvGrpSpPr>
          <p:grpSpPr>
            <a:xfrm>
              <a:off x="9577004" y="2526505"/>
              <a:ext cx="2113858" cy="1378991"/>
              <a:chOff x="9496925" y="2524812"/>
              <a:chExt cx="2113858" cy="13789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6AFBFB-4BAF-4FED-B638-BF2B954C888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H="1">
                <a:off x="10195680" y="2945874"/>
                <a:ext cx="227956" cy="95792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08D05BA-25EC-4B13-872C-0FB0C5302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81733" y="2946593"/>
                <a:ext cx="501651" cy="60688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451D38B-0EEC-44FA-BEEE-E05DE7619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925" y="2893290"/>
                <a:ext cx="886459" cy="25511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/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209654FF-66E0-4230-BD7E-9EEABA9CE6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9" y="2524812"/>
                    <a:ext cx="1236924" cy="488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26" b="-98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254CC3-FED3-4EB6-A009-D7150657FC7C}"/>
              </a:ext>
            </a:extLst>
          </p:cNvPr>
          <p:cNvGrpSpPr/>
          <p:nvPr/>
        </p:nvGrpSpPr>
        <p:grpSpPr>
          <a:xfrm>
            <a:off x="4879466" y="4355632"/>
            <a:ext cx="4956038" cy="2380263"/>
            <a:chOff x="4879466" y="4355632"/>
            <a:chExt cx="4956038" cy="2380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294908-21E3-43F8-84A0-257F780EBA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466" y="4355632"/>
              <a:ext cx="4697538" cy="3234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804570-4FBD-4B47-90E1-BB546C77932B}"/>
                </a:ext>
              </a:extLst>
            </p:cNvPr>
            <p:cNvGrpSpPr/>
            <p:nvPr/>
          </p:nvGrpSpPr>
          <p:grpSpPr>
            <a:xfrm>
              <a:off x="6158988" y="4522768"/>
              <a:ext cx="3676516" cy="2213127"/>
              <a:chOff x="6158988" y="4522768"/>
              <a:chExt cx="3676516" cy="22131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69F6BE2-0A4F-47B3-8A04-CEA71B58C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7004" y="4742465"/>
                <a:ext cx="0" cy="135438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07E6D1-F050-4DBE-AC96-94C7019B9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50" y="4731955"/>
                <a:ext cx="277615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/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FAF8B27-11C6-4DFD-B94A-47D673AAA1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81" y="6317521"/>
                    <a:ext cx="463923" cy="418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/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2000" b="0" i="1" baseline="-10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10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C720740-33B4-40D9-94ED-00E5ECA993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988" y="4522768"/>
                    <a:ext cx="434666" cy="418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DE831-C843-4752-8D7E-9F34A00A3BE6}"/>
              </a:ext>
            </a:extLst>
          </p:cNvPr>
          <p:cNvGrpSpPr/>
          <p:nvPr/>
        </p:nvGrpSpPr>
        <p:grpSpPr>
          <a:xfrm>
            <a:off x="1143000" y="3560456"/>
            <a:ext cx="8026419" cy="3197862"/>
            <a:chOff x="1143000" y="3560456"/>
            <a:chExt cx="8026419" cy="319786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E2BA0B-CB7C-4625-8219-792286187DDF}"/>
                </a:ext>
              </a:extLst>
            </p:cNvPr>
            <p:cNvSpPr/>
            <p:nvPr/>
          </p:nvSpPr>
          <p:spPr>
            <a:xfrm rot="19771533">
              <a:off x="8709149" y="4104843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722265-15AB-41FA-8608-FF6856A01DEB}"/>
                </a:ext>
              </a:extLst>
            </p:cNvPr>
            <p:cNvGrpSpPr/>
            <p:nvPr/>
          </p:nvGrpSpPr>
          <p:grpSpPr>
            <a:xfrm>
              <a:off x="1143000" y="3560456"/>
              <a:ext cx="8026419" cy="3197862"/>
              <a:chOff x="1143000" y="3560456"/>
              <a:chExt cx="8026419" cy="319786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2F5915A-5447-4769-A035-F75C7FD60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6482" y="4258515"/>
                <a:ext cx="0" cy="1784243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4E556A0-8450-495D-9B6E-52BAD026D59A}"/>
                  </a:ext>
                </a:extLst>
              </p:cNvPr>
              <p:cNvGrpSpPr/>
              <p:nvPr/>
            </p:nvGrpSpPr>
            <p:grpSpPr>
              <a:xfrm>
                <a:off x="1143000" y="3560456"/>
                <a:ext cx="8026419" cy="3197862"/>
                <a:chOff x="1143000" y="3560456"/>
                <a:chExt cx="8026419" cy="319786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44D1DED-8151-4D13-9FA6-B79C7372D580}"/>
                    </a:ext>
                  </a:extLst>
                </p:cNvPr>
                <p:cNvGrpSpPr/>
                <p:nvPr/>
              </p:nvGrpSpPr>
              <p:grpSpPr>
                <a:xfrm>
                  <a:off x="1143000" y="4038818"/>
                  <a:ext cx="8026419" cy="2719500"/>
                  <a:chOff x="1143000" y="4038818"/>
                  <a:chExt cx="8026419" cy="2719500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2A11E5F-356A-4F79-B7F5-3C0FCDB76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00850" y="4248005"/>
                    <a:ext cx="2135632" cy="0"/>
                  </a:xfrm>
                  <a:prstGeom prst="straightConnector1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8C3C1A26-43B6-4DDE-AACE-AFF57CF26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5496" y="6339944"/>
                        <a:ext cx="463923" cy="41837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sz="2000" b="0" i="1" baseline="-1000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baseline="-10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5ED5D92E-93B5-44D6-92AF-22AAB0F4F0F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833" y="4038818"/>
                        <a:ext cx="434666" cy="41837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89" b="-14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E6CA9AC-7490-4C26-A0DC-2FB2D52F613E}"/>
                      </a:ext>
                    </a:extLst>
                  </p:cNvPr>
                  <p:cNvCxnSpPr/>
                  <p:nvPr/>
                </p:nvCxnSpPr>
                <p:spPr>
                  <a:xfrm>
                    <a:off x="1143000" y="4112842"/>
                    <a:ext cx="4493534" cy="203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0261C39-8736-48DC-9DDE-5931C1E7E9D0}"/>
                    </a:ext>
                  </a:extLst>
                </p:cNvPr>
                <p:cNvSpPr/>
                <p:nvPr/>
              </p:nvSpPr>
              <p:spPr>
                <a:xfrm>
                  <a:off x="4829175" y="3560456"/>
                  <a:ext cx="4086225" cy="668644"/>
                </a:xfrm>
                <a:custGeom>
                  <a:avLst/>
                  <a:gdLst>
                    <a:gd name="connsiteX0" fmla="*/ 0 w 4086225"/>
                    <a:gd name="connsiteY0" fmla="*/ 506719 h 668644"/>
                    <a:gd name="connsiteX1" fmla="*/ 1162050 w 4086225"/>
                    <a:gd name="connsiteY1" fmla="*/ 1894 h 668644"/>
                    <a:gd name="connsiteX2" fmla="*/ 4086225 w 4086225"/>
                    <a:gd name="connsiteY2" fmla="*/ 668644 h 66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225" h="668644">
                      <a:moveTo>
                        <a:pt x="0" y="506719"/>
                      </a:moveTo>
                      <a:cubicBezTo>
                        <a:pt x="240506" y="240812"/>
                        <a:pt x="481012" y="-25094"/>
                        <a:pt x="1162050" y="1894"/>
                      </a:cubicBezTo>
                      <a:cubicBezTo>
                        <a:pt x="1843088" y="28882"/>
                        <a:pt x="2964656" y="348763"/>
                        <a:pt x="4086225" y="668644"/>
                      </a:cubicBezTo>
                    </a:path>
                  </a:pathLst>
                </a:custGeom>
                <a:noFill/>
                <a:ln>
                  <a:solidFill>
                    <a:schemeClr val="accent6">
                      <a:lumMod val="75000"/>
                    </a:schemeClr>
                  </a:solidFill>
                  <a:head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E86A9D-6D96-4B5D-89B8-92078F337FCF}"/>
              </a:ext>
            </a:extLst>
          </p:cNvPr>
          <p:cNvGrpSpPr/>
          <p:nvPr/>
        </p:nvGrpSpPr>
        <p:grpSpPr>
          <a:xfrm>
            <a:off x="1467272" y="2507038"/>
            <a:ext cx="7202521" cy="2643598"/>
            <a:chOff x="1467272" y="2507038"/>
            <a:chExt cx="7202521" cy="26435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0BFE89-0C04-4F35-8C6E-EFD453063B48}"/>
                </a:ext>
              </a:extLst>
            </p:cNvPr>
            <p:cNvSpPr/>
            <p:nvPr/>
          </p:nvSpPr>
          <p:spPr>
            <a:xfrm rot="19771533">
              <a:off x="8331181" y="3681149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94248C"/>
                  </a:solidFill>
                </a:rPr>
                <a:t>x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93F27B-8DFA-4681-BD50-41838CA70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272" y="2894983"/>
              <a:ext cx="3973219" cy="2255653"/>
            </a:xfrm>
            <a:prstGeom prst="line">
              <a:avLst/>
            </a:prstGeom>
            <a:ln w="28575">
              <a:solidFill>
                <a:srgbClr val="942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C1EDAE4-E665-4B6E-8B8C-822A533ABE8D}"/>
                </a:ext>
              </a:extLst>
            </p:cNvPr>
            <p:cNvSpPr/>
            <p:nvPr/>
          </p:nvSpPr>
          <p:spPr>
            <a:xfrm>
              <a:off x="5256821" y="2507038"/>
              <a:ext cx="3296629" cy="1245812"/>
            </a:xfrm>
            <a:custGeom>
              <a:avLst/>
              <a:gdLst>
                <a:gd name="connsiteX0" fmla="*/ 979 w 3296629"/>
                <a:gd name="connsiteY0" fmla="*/ 483812 h 1245812"/>
                <a:gd name="connsiteX1" fmla="*/ 124804 w 3296629"/>
                <a:gd name="connsiteY1" fmla="*/ 226637 h 1245812"/>
                <a:gd name="connsiteX2" fmla="*/ 782029 w 3296629"/>
                <a:gd name="connsiteY2" fmla="*/ 55187 h 1245812"/>
                <a:gd name="connsiteX3" fmla="*/ 3296629 w 3296629"/>
                <a:gd name="connsiteY3" fmla="*/ 1245812 h 1245812"/>
                <a:gd name="connsiteX4" fmla="*/ 3296629 w 3296629"/>
                <a:gd name="connsiteY4" fmla="*/ 1245812 h 12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629" h="1245812">
                  <a:moveTo>
                    <a:pt x="979" y="483812"/>
                  </a:moveTo>
                  <a:cubicBezTo>
                    <a:pt x="-2196" y="390943"/>
                    <a:pt x="-5371" y="298074"/>
                    <a:pt x="124804" y="226637"/>
                  </a:cubicBezTo>
                  <a:cubicBezTo>
                    <a:pt x="254979" y="155199"/>
                    <a:pt x="253392" y="-114675"/>
                    <a:pt x="782029" y="55187"/>
                  </a:cubicBezTo>
                  <a:cubicBezTo>
                    <a:pt x="1310666" y="225049"/>
                    <a:pt x="3296629" y="1245812"/>
                    <a:pt x="3296629" y="1245812"/>
                  </a:cubicBezTo>
                  <a:lnTo>
                    <a:pt x="3296629" y="1245812"/>
                  </a:lnTo>
                </a:path>
              </a:pathLst>
            </a:custGeom>
            <a:noFill/>
            <a:ln>
              <a:solidFill>
                <a:srgbClr val="94248C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5</a:t>
            </a:r>
            <a:br>
              <a:rPr lang="en-US" dirty="0"/>
            </a:br>
            <a:r>
              <a:rPr lang="en-US" dirty="0"/>
              <a:t>Neural Network –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0523152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9895099" y="4950746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099" y="4950746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297579" y="5445271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579" y="5445271"/>
                <a:ext cx="597520" cy="5585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246127" y="3765479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27" y="3765479"/>
                <a:ext cx="1116448" cy="649926"/>
              </a:xfrm>
              <a:prstGeom prst="rect">
                <a:avLst/>
              </a:prstGeom>
              <a:blipFill>
                <a:blip r:embed="rId10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11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/>
              <p:nvPr/>
            </p:nvSpPr>
            <p:spPr>
              <a:xfrm>
                <a:off x="10357865" y="5587667"/>
                <a:ext cx="995935" cy="3607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088E8D-6156-496E-A0C0-E6FF2629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865" y="5587667"/>
                <a:ext cx="995935" cy="360748"/>
              </a:xfrm>
              <a:prstGeom prst="rect">
                <a:avLst/>
              </a:prstGeom>
              <a:blipFill>
                <a:blip r:embed="rId12"/>
                <a:stretch>
                  <a:fillRect b="-33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4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8211163" y="1671534"/>
                <a:ext cx="2770352" cy="20872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163" y="1671534"/>
                <a:ext cx="2770352" cy="20872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685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5536953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380" y="4581397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/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4A351CA-BB65-4405-9679-5C7E05781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4" y="3601119"/>
                <a:ext cx="720000" cy="720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/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" rIns="36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48A31FD-E15B-4BF2-9866-786B40867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6" y="4082629"/>
                <a:ext cx="597520" cy="55850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4002049" y="148831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164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85509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6" y="2203199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4748191" y="386001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6337643" y="4222779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83837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7349614" y="5911724"/>
            <a:ext cx="3093201" cy="1487289"/>
            <a:chOff x="1849765" y="2049955"/>
            <a:chExt cx="2458515" cy="1487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1849765" y="2992475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Outline: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7" y="4831396"/>
                <a:ext cx="8166563" cy="2295232"/>
              </a:xfrm>
              <a:prstGeom prst="rect">
                <a:avLst/>
              </a:prstGeom>
              <a:blipFill>
                <a:blip r:embed="rId3"/>
                <a:stretch>
                  <a:fillRect l="-2985" t="-5585" b="-6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24" y="4634380"/>
                <a:ext cx="4626462" cy="1509860"/>
              </a:xfrm>
              <a:prstGeom prst="rect">
                <a:avLst/>
              </a:prstGeom>
              <a:blipFill>
                <a:blip r:embed="rId4"/>
                <a:stretch>
                  <a:fillRect l="-5270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44" y="6430607"/>
                <a:ext cx="4378051" cy="2079958"/>
              </a:xfrm>
              <a:prstGeom prst="rect">
                <a:avLst/>
              </a:prstGeom>
              <a:blipFill>
                <a:blip r:embed="rId5"/>
                <a:stretch>
                  <a:fillRect l="-5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1694105" y="2639442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623" y="6184108"/>
                <a:ext cx="1223107" cy="437384"/>
              </a:xfrm>
              <a:prstGeom prst="rect">
                <a:avLst/>
              </a:prstGeom>
              <a:blipFill>
                <a:blip r:embed="rId7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4" y="1555813"/>
                <a:ext cx="995935" cy="598436"/>
              </a:xfrm>
              <a:prstGeom prst="rect">
                <a:avLst/>
              </a:prstGeom>
              <a:blipFill>
                <a:blip r:embed="rId8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204171F-7C9C-4B3B-AFDD-A2A3144423A4}"/>
              </a:ext>
            </a:extLst>
          </p:cNvPr>
          <p:cNvGrpSpPr/>
          <p:nvPr/>
        </p:nvGrpSpPr>
        <p:grpSpPr>
          <a:xfrm>
            <a:off x="4739161" y="2639442"/>
            <a:ext cx="3448050" cy="2191954"/>
            <a:chOff x="7539030" y="3538923"/>
            <a:chExt cx="3443295" cy="255192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D8ED25-7459-49FA-88B5-3873970BD64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AA640-EFE8-45A5-A742-C0035C8B4DF0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BA8EE6-0933-41DD-A091-50061E11B624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7F6BDC7-6B7D-4496-964F-52125DDB35E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382F1EA-44B8-4E36-B427-BFC66D2A45CA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1AD66F1-EDCC-48E9-8E7A-9C230A39B27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A5EF0823-453F-4653-9D6C-596AB824CB11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9A3C5AAC-39CE-4E1F-BAE2-14A0320D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8289A85-4117-46F2-902E-C33EDF9AF1A5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EDE42712-B57F-49E3-95CB-BAA3F65DF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4" name="Rectangle 53">
                          <a:extLst>
                            <a:ext uri="{FF2B5EF4-FFF2-40B4-BE49-F238E27FC236}">
                              <a16:creationId xmlns:a16="http://schemas.microsoft.com/office/drawing/2014/main" id="{58D182DF-63A7-4933-B915-9C66556B1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D3E652EF-8A29-41CC-B2B1-F15D1043B1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BB57A57E-8E6F-4656-A09A-1321689A30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9" name="Group 58">
                              <a:extLst>
                                <a:ext uri="{FF2B5EF4-FFF2-40B4-BE49-F238E27FC236}">
                                  <a16:creationId xmlns:a16="http://schemas.microsoft.com/office/drawing/2014/main" id="{DF60CB4C-0BE2-4EEB-9009-5304DE7C28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63" name="Straight Connector 62">
                                <a:extLst>
                                  <a:ext uri="{FF2B5EF4-FFF2-40B4-BE49-F238E27FC236}">
                                    <a16:creationId xmlns:a16="http://schemas.microsoft.com/office/drawing/2014/main" id="{8843A07C-7658-4905-9B97-D6B63CA2B8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Rectangle 63">
                                <a:extLst>
                                  <a:ext uri="{FF2B5EF4-FFF2-40B4-BE49-F238E27FC236}">
                                    <a16:creationId xmlns:a16="http://schemas.microsoft.com/office/drawing/2014/main" id="{1741AE36-82E7-446B-876D-8297DA49F8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D0CBE5DA-5F9A-4C9E-B787-01FE656E688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0FE89382-7680-4B7E-8665-051C1B1B28A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2" name="Rectangle 61">
                                <a:extLst>
                                  <a:ext uri="{FF2B5EF4-FFF2-40B4-BE49-F238E27FC236}">
                                    <a16:creationId xmlns:a16="http://schemas.microsoft.com/office/drawing/2014/main" id="{B873C96D-D073-49FE-83CC-0E8A68A897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E0ED84A5-006B-4241-B5C1-EEF87B21CCC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F45AE027-0F90-4FEA-8638-14707456D7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10F15B7-13F1-4D39-AF66-F505DBEBBB61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CC9E810-3BEC-457E-A21A-4E8B327A45B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4929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5696977" y="5743089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" y="1133475"/>
                <a:ext cx="967326" cy="598435"/>
              </a:xfrm>
              <a:prstGeom prst="rect">
                <a:avLst/>
              </a:prstGeom>
              <a:blipFill>
                <a:blip r:embed="rId4"/>
                <a:stretch>
                  <a:fillRect l="-14465" t="-10204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7889066" y="553695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6108606" y="3651388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94" y="5179517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35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Outline</a:t>
                </a:r>
                <a:r>
                  <a:rPr lang="en-US" sz="3200" dirty="0">
                    <a:solidFill>
                      <a:schemeClr val="tx1"/>
                    </a:solidFill>
                  </a:rPr>
                  <a:t>:	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Start with some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 baseline="-1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Keep changing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baseline="-1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baseline="-10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reduce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we hopefully end up at  a minimum </a:t>
                </a:r>
                <a:endParaRPr lang="en-US" sz="2800" b="0" baseline="-10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3488852"/>
                <a:ext cx="8166563" cy="2295232"/>
              </a:xfrm>
              <a:prstGeom prst="rect">
                <a:avLst/>
              </a:prstGeom>
              <a:blipFill>
                <a:blip r:embed="rId2"/>
                <a:stretch>
                  <a:fillRect l="-3062" t="-5305" b="-6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Goal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2137454"/>
                <a:ext cx="4626462" cy="1509860"/>
              </a:xfrm>
              <a:prstGeom prst="rect">
                <a:avLst/>
              </a:prstGeom>
              <a:blipFill>
                <a:blip r:embed="rId3"/>
                <a:stretch>
                  <a:fillRect l="-5402" t="-2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Given</a:t>
                </a:r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some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4" y="1396823"/>
                <a:ext cx="6344524" cy="740631"/>
              </a:xfrm>
              <a:prstGeom prst="rect">
                <a:avLst/>
              </a:prstGeom>
              <a:blipFill>
                <a:blip r:embed="rId4"/>
                <a:stretch>
                  <a:fillRect l="-3942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Autofit/>
          </a:bodyPr>
          <a:lstStyle/>
          <a:p>
            <a:r>
              <a:rPr lang="en-US" sz="4800" dirty="0"/>
              <a:t>Parameters Learning – Gradient Descent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0733F-4320-41B3-9CE1-ABA53335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" y="980584"/>
            <a:ext cx="11603294" cy="561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51157F-AD5D-43BA-B505-7FDAC9B7614A}"/>
              </a:ext>
            </a:extLst>
          </p:cNvPr>
          <p:cNvGrpSpPr/>
          <p:nvPr/>
        </p:nvGrpSpPr>
        <p:grpSpPr>
          <a:xfrm>
            <a:off x="5452456" y="2940869"/>
            <a:ext cx="646131" cy="673300"/>
            <a:chOff x="5452456" y="2940869"/>
            <a:chExt cx="646131" cy="673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4B31AE-6782-4C70-805F-4C88F3E76F6E}"/>
                </a:ext>
              </a:extLst>
            </p:cNvPr>
            <p:cNvSpPr/>
            <p:nvPr/>
          </p:nvSpPr>
          <p:spPr>
            <a:xfrm rot="19771533">
              <a:off x="5452456" y="2940869"/>
              <a:ext cx="243514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87682F-7B2D-48E6-8146-A5276410DF05}"/>
                </a:ext>
              </a:extLst>
            </p:cNvPr>
            <p:cNvSpPr/>
            <p:nvPr/>
          </p:nvSpPr>
          <p:spPr>
            <a:xfrm rot="19771533">
              <a:off x="5662675" y="3077519"/>
              <a:ext cx="185350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C339E0-BB04-4E57-B3B6-94B9DF32E359}"/>
                </a:ext>
              </a:extLst>
            </p:cNvPr>
            <p:cNvSpPr/>
            <p:nvPr/>
          </p:nvSpPr>
          <p:spPr>
            <a:xfrm rot="19771533">
              <a:off x="5922371" y="3287096"/>
              <a:ext cx="176216" cy="327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ADEEAF-684F-4FEA-B579-203B55239777}"/>
              </a:ext>
            </a:extLst>
          </p:cNvPr>
          <p:cNvGrpSpPr/>
          <p:nvPr/>
        </p:nvGrpSpPr>
        <p:grpSpPr>
          <a:xfrm>
            <a:off x="6081790" y="3457481"/>
            <a:ext cx="819328" cy="620062"/>
            <a:chOff x="6081790" y="3457481"/>
            <a:chExt cx="819328" cy="620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D78C2C-4A9F-49B8-BD08-7A1769E43F7E}"/>
                </a:ext>
              </a:extLst>
            </p:cNvPr>
            <p:cNvSpPr/>
            <p:nvPr/>
          </p:nvSpPr>
          <p:spPr>
            <a:xfrm rot="19771533">
              <a:off x="6081790" y="34574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679D2A-5D8B-4261-97A6-B9780EF6625D}"/>
                </a:ext>
              </a:extLst>
            </p:cNvPr>
            <p:cNvSpPr/>
            <p:nvPr/>
          </p:nvSpPr>
          <p:spPr>
            <a:xfrm rot="19771533">
              <a:off x="6556536" y="3764955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DC5191-54E2-422B-8D04-89366FB3CB6E}"/>
                </a:ext>
              </a:extLst>
            </p:cNvPr>
            <p:cNvSpPr/>
            <p:nvPr/>
          </p:nvSpPr>
          <p:spPr>
            <a:xfrm rot="19771533">
              <a:off x="6234190" y="3609881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A7098-4EA4-4C01-9B4F-40A66C6EF24D}"/>
              </a:ext>
            </a:extLst>
          </p:cNvPr>
          <p:cNvGrpSpPr/>
          <p:nvPr/>
        </p:nvGrpSpPr>
        <p:grpSpPr>
          <a:xfrm>
            <a:off x="7096773" y="3901642"/>
            <a:ext cx="1766490" cy="629782"/>
            <a:chOff x="7096773" y="3901642"/>
            <a:chExt cx="1766490" cy="6297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2CDDE-E232-4B47-B21B-01D9AAB4EE70}"/>
                </a:ext>
              </a:extLst>
            </p:cNvPr>
            <p:cNvSpPr/>
            <p:nvPr/>
          </p:nvSpPr>
          <p:spPr>
            <a:xfrm rot="19771533">
              <a:off x="7096773" y="3901642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BDB707-899F-48B0-B745-DD52311BD347}"/>
                </a:ext>
              </a:extLst>
            </p:cNvPr>
            <p:cNvSpPr/>
            <p:nvPr/>
          </p:nvSpPr>
          <p:spPr>
            <a:xfrm rot="19771533">
              <a:off x="8518681" y="4218836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4503C8-397E-472A-96BC-FCCC86B1042A}"/>
                </a:ext>
              </a:extLst>
            </p:cNvPr>
            <p:cNvSpPr/>
            <p:nvPr/>
          </p:nvSpPr>
          <p:spPr>
            <a:xfrm rot="19771533">
              <a:off x="7807461" y="4054043"/>
              <a:ext cx="344582" cy="312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D20B81-5012-4D10-A755-76D00DCC81FD}"/>
              </a:ext>
            </a:extLst>
          </p:cNvPr>
          <p:cNvSpPr/>
          <p:nvPr/>
        </p:nvSpPr>
        <p:spPr>
          <a:xfrm>
            <a:off x="5566299" y="3089429"/>
            <a:ext cx="3210872" cy="1429305"/>
          </a:xfrm>
          <a:custGeom>
            <a:avLst/>
            <a:gdLst>
              <a:gd name="connsiteX0" fmla="*/ 0 w 3210872"/>
              <a:gd name="connsiteY0" fmla="*/ 0 h 1429305"/>
              <a:gd name="connsiteX1" fmla="*/ 204186 w 3210872"/>
              <a:gd name="connsiteY1" fmla="*/ 159798 h 1429305"/>
              <a:gd name="connsiteX2" fmla="*/ 479394 w 3210872"/>
              <a:gd name="connsiteY2" fmla="*/ 408373 h 1429305"/>
              <a:gd name="connsiteX3" fmla="*/ 683581 w 3210872"/>
              <a:gd name="connsiteY3" fmla="*/ 506027 h 1429305"/>
              <a:gd name="connsiteX4" fmla="*/ 905522 w 3210872"/>
              <a:gd name="connsiteY4" fmla="*/ 710214 h 1429305"/>
              <a:gd name="connsiteX5" fmla="*/ 1154097 w 3210872"/>
              <a:gd name="connsiteY5" fmla="*/ 852256 h 1429305"/>
              <a:gd name="connsiteX6" fmla="*/ 1713390 w 3210872"/>
              <a:gd name="connsiteY6" fmla="*/ 976544 h 1429305"/>
              <a:gd name="connsiteX7" fmla="*/ 2441359 w 3210872"/>
              <a:gd name="connsiteY7" fmla="*/ 1145220 h 1429305"/>
              <a:gd name="connsiteX8" fmla="*/ 3124940 w 3210872"/>
              <a:gd name="connsiteY8" fmla="*/ 1287262 h 1429305"/>
              <a:gd name="connsiteX9" fmla="*/ 3178206 w 3210872"/>
              <a:gd name="connsiteY9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0872" h="1429305">
                <a:moveTo>
                  <a:pt x="0" y="0"/>
                </a:moveTo>
                <a:cubicBezTo>
                  <a:pt x="62143" y="45868"/>
                  <a:pt x="124287" y="91736"/>
                  <a:pt x="204186" y="159798"/>
                </a:cubicBezTo>
                <a:cubicBezTo>
                  <a:pt x="284085" y="227860"/>
                  <a:pt x="399495" y="350668"/>
                  <a:pt x="479394" y="408373"/>
                </a:cubicBezTo>
                <a:cubicBezTo>
                  <a:pt x="559293" y="466078"/>
                  <a:pt x="612560" y="455720"/>
                  <a:pt x="683581" y="506027"/>
                </a:cubicBezTo>
                <a:cubicBezTo>
                  <a:pt x="754602" y="556334"/>
                  <a:pt x="827103" y="652509"/>
                  <a:pt x="905522" y="710214"/>
                </a:cubicBezTo>
                <a:cubicBezTo>
                  <a:pt x="983941" y="767919"/>
                  <a:pt x="1019452" y="807868"/>
                  <a:pt x="1154097" y="852256"/>
                </a:cubicBezTo>
                <a:cubicBezTo>
                  <a:pt x="1288742" y="896644"/>
                  <a:pt x="1713390" y="976544"/>
                  <a:pt x="1713390" y="976544"/>
                </a:cubicBezTo>
                <a:lnTo>
                  <a:pt x="2441359" y="1145220"/>
                </a:lnTo>
                <a:cubicBezTo>
                  <a:pt x="2676617" y="1197006"/>
                  <a:pt x="3002132" y="1239915"/>
                  <a:pt x="3124940" y="1287262"/>
                </a:cubicBezTo>
                <a:cubicBezTo>
                  <a:pt x="3247748" y="1334609"/>
                  <a:pt x="3212977" y="1381957"/>
                  <a:pt x="3178206" y="1429305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66DE-9596-42D1-A078-87897F1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893526"/>
            <a:ext cx="11700387" cy="56769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05912-9C13-4F0E-959C-668FC6985C6B}"/>
              </a:ext>
            </a:extLst>
          </p:cNvPr>
          <p:cNvGrpSpPr/>
          <p:nvPr/>
        </p:nvGrpSpPr>
        <p:grpSpPr>
          <a:xfrm>
            <a:off x="1733550" y="1743075"/>
            <a:ext cx="1638300" cy="1257300"/>
            <a:chOff x="1733550" y="1743075"/>
            <a:chExt cx="1638300" cy="12573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54580-6041-409C-9D2E-1346527952E4}"/>
                </a:ext>
              </a:extLst>
            </p:cNvPr>
            <p:cNvSpPr/>
            <p:nvPr/>
          </p:nvSpPr>
          <p:spPr>
            <a:xfrm>
              <a:off x="2819400" y="1743075"/>
              <a:ext cx="476250" cy="476250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59DC290-AC6D-4ED4-B4CC-6B2A59D4166B}"/>
                </a:ext>
              </a:extLst>
            </p:cNvPr>
            <p:cNvSpPr/>
            <p:nvPr/>
          </p:nvSpPr>
          <p:spPr>
            <a:xfrm>
              <a:off x="1733550" y="2657475"/>
              <a:ext cx="1638300" cy="3429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Learning rate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43A0D1-0428-4097-B5F4-AB7450D5F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2700" y="2154028"/>
              <a:ext cx="333375" cy="50344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5ACF11-7829-4454-BE4B-4BE9B1323530}"/>
              </a:ext>
            </a:extLst>
          </p:cNvPr>
          <p:cNvSpPr/>
          <p:nvPr/>
        </p:nvSpPr>
        <p:spPr>
          <a:xfrm>
            <a:off x="8239125" y="3655219"/>
            <a:ext cx="3527937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the update are simultaneous</a:t>
            </a:r>
          </a:p>
        </p:txBody>
      </p:sp>
    </p:spTree>
    <p:extLst>
      <p:ext uri="{BB962C8B-B14F-4D97-AF65-F5344CB8AC3E}">
        <p14:creationId xmlns:p14="http://schemas.microsoft.com/office/powerpoint/2010/main" val="457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– Intuition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0625"/>
                <a:ext cx="4884856" cy="115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49ADA-2D2E-4ADE-A3CD-46F4083DC71C}"/>
              </a:ext>
            </a:extLst>
          </p:cNvPr>
          <p:cNvGrpSpPr/>
          <p:nvPr/>
        </p:nvGrpSpPr>
        <p:grpSpPr>
          <a:xfrm>
            <a:off x="804781" y="1209675"/>
            <a:ext cx="4119644" cy="2371725"/>
            <a:chOff x="804781" y="1209675"/>
            <a:chExt cx="4119644" cy="2722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A7D2C1-F190-4232-81B3-0703A60FCCEF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C206C8-B218-488E-AC43-770FBE0CA53D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8EC2FB0-8F45-4DA3-A804-B3C67451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35D7B93-EF5D-4C4C-94BC-10F7E5A7EC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b="-1521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601DCD-94D7-43F5-8EB4-74D9F1BE1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92B769-BDC0-4746-86EA-E58582373D30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/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baseline="-1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0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i="1" baseline="-1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0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0" baseline="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400" i="0" baseline="1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400" b="0" i="1" baseline="-1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baseline="-1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55646B-4D0E-4F93-A246-46FF5B32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44" y="3442526"/>
                <a:ext cx="4884856" cy="115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2B820E6-3CD5-4F86-82D6-A31B58C4B3D0}"/>
              </a:ext>
            </a:extLst>
          </p:cNvPr>
          <p:cNvSpPr/>
          <p:nvPr/>
        </p:nvSpPr>
        <p:spPr>
          <a:xfrm rot="19771533">
            <a:off x="4344548" y="1680545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8F0760-878C-4FA4-9E05-89392D822B99}"/>
              </a:ext>
            </a:extLst>
          </p:cNvPr>
          <p:cNvSpPr/>
          <p:nvPr/>
        </p:nvSpPr>
        <p:spPr>
          <a:xfrm rot="19771533">
            <a:off x="4132185" y="2239894"/>
            <a:ext cx="392127" cy="17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/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A15A53-8437-4FB1-AD9B-4197439FD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38" y="1049138"/>
                <a:ext cx="995935" cy="598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28209-37BD-444E-B15D-2C5B1AD2DF90}"/>
              </a:ext>
            </a:extLst>
          </p:cNvPr>
          <p:cNvGrpSpPr/>
          <p:nvPr/>
        </p:nvGrpSpPr>
        <p:grpSpPr>
          <a:xfrm>
            <a:off x="905505" y="3944111"/>
            <a:ext cx="4119644" cy="2371725"/>
            <a:chOff x="804781" y="1209675"/>
            <a:chExt cx="4119644" cy="27221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FDF212-90CE-42EF-9ED0-43FC729262C8}"/>
                </a:ext>
              </a:extLst>
            </p:cNvPr>
            <p:cNvGrpSpPr/>
            <p:nvPr/>
          </p:nvGrpSpPr>
          <p:grpSpPr>
            <a:xfrm>
              <a:off x="804781" y="1372615"/>
              <a:ext cx="3948192" cy="2559222"/>
              <a:chOff x="7679528" y="3538923"/>
              <a:chExt cx="3302797" cy="260288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892441-69BD-4547-85EE-BFBF2BA68DB7}"/>
                  </a:ext>
                </a:extLst>
              </p:cNvPr>
              <p:cNvGrpSpPr/>
              <p:nvPr/>
            </p:nvGrpSpPr>
            <p:grpSpPr>
              <a:xfrm>
                <a:off x="7679528" y="5817585"/>
                <a:ext cx="3302797" cy="324226"/>
                <a:chOff x="7679528" y="5817585"/>
                <a:chExt cx="3302797" cy="324226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48DEC5E-E225-4A90-B5A5-EB5FBAE1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9528" y="5817585"/>
                  <a:ext cx="330279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8589BF2D-BBF7-4EFA-AA5A-E58F8857526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90580" y="5817585"/>
                      <a:ext cx="296318" cy="3242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69" b="-1555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AF5DEA0-F584-4B5E-9688-BB291252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E6FFAC-903C-40EF-BF86-8A143C6D243A}"/>
                </a:ext>
              </a:extLst>
            </p:cNvPr>
            <p:cNvSpPr/>
            <p:nvPr/>
          </p:nvSpPr>
          <p:spPr>
            <a:xfrm>
              <a:off x="1257300" y="1209675"/>
              <a:ext cx="3667125" cy="2345962"/>
            </a:xfrm>
            <a:custGeom>
              <a:avLst/>
              <a:gdLst>
                <a:gd name="connsiteX0" fmla="*/ 0 w 3667125"/>
                <a:gd name="connsiteY0" fmla="*/ 161925 h 2345962"/>
                <a:gd name="connsiteX1" fmla="*/ 495300 w 3667125"/>
                <a:gd name="connsiteY1" fmla="*/ 1524000 h 2345962"/>
                <a:gd name="connsiteX2" fmla="*/ 1076325 w 3667125"/>
                <a:gd name="connsiteY2" fmla="*/ 2181225 h 2345962"/>
                <a:gd name="connsiteX3" fmla="*/ 1657350 w 3667125"/>
                <a:gd name="connsiteY3" fmla="*/ 2314575 h 2345962"/>
                <a:gd name="connsiteX4" fmla="*/ 2705100 w 3667125"/>
                <a:gd name="connsiteY4" fmla="*/ 1704975 h 2345962"/>
                <a:gd name="connsiteX5" fmla="*/ 3343275 w 3667125"/>
                <a:gd name="connsiteY5" fmla="*/ 514350 h 2345962"/>
                <a:gd name="connsiteX6" fmla="*/ 3667125 w 3667125"/>
                <a:gd name="connsiteY6" fmla="*/ 0 h 23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5" h="2345962">
                  <a:moveTo>
                    <a:pt x="0" y="161925"/>
                  </a:moveTo>
                  <a:cubicBezTo>
                    <a:pt x="157956" y="674687"/>
                    <a:pt x="315913" y="1187450"/>
                    <a:pt x="495300" y="1524000"/>
                  </a:cubicBezTo>
                  <a:cubicBezTo>
                    <a:pt x="674688" y="1860550"/>
                    <a:pt x="882650" y="2049463"/>
                    <a:pt x="1076325" y="2181225"/>
                  </a:cubicBezTo>
                  <a:cubicBezTo>
                    <a:pt x="1270000" y="2312987"/>
                    <a:pt x="1385888" y="2393950"/>
                    <a:pt x="1657350" y="2314575"/>
                  </a:cubicBezTo>
                  <a:cubicBezTo>
                    <a:pt x="1928812" y="2235200"/>
                    <a:pt x="2424113" y="2005013"/>
                    <a:pt x="2705100" y="1704975"/>
                  </a:cubicBezTo>
                  <a:cubicBezTo>
                    <a:pt x="2986088" y="1404938"/>
                    <a:pt x="3182938" y="798513"/>
                    <a:pt x="3343275" y="514350"/>
                  </a:cubicBezTo>
                  <a:cubicBezTo>
                    <a:pt x="3503613" y="230188"/>
                    <a:pt x="3585369" y="115094"/>
                    <a:pt x="36671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172DAA-154C-49C3-BC98-E3495D00EDAE}"/>
              </a:ext>
            </a:extLst>
          </p:cNvPr>
          <p:cNvGrpSpPr/>
          <p:nvPr/>
        </p:nvGrpSpPr>
        <p:grpSpPr>
          <a:xfrm>
            <a:off x="3743325" y="1582262"/>
            <a:ext cx="6667500" cy="1532413"/>
            <a:chOff x="3743325" y="1582262"/>
            <a:chExt cx="6667500" cy="15324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18337C-0283-494A-BFD1-163F40E0ECDB}"/>
                </a:ext>
              </a:extLst>
            </p:cNvPr>
            <p:cNvGrpSpPr/>
            <p:nvPr/>
          </p:nvGrpSpPr>
          <p:grpSpPr>
            <a:xfrm>
              <a:off x="4115886" y="1582262"/>
              <a:ext cx="6294939" cy="1442046"/>
              <a:chOff x="4115886" y="1582262"/>
              <a:chExt cx="6294939" cy="144204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AA9DCE-0C1E-411C-B9EA-34CCFED0110A}"/>
                  </a:ext>
                </a:extLst>
              </p:cNvPr>
              <p:cNvGrpSpPr/>
              <p:nvPr/>
            </p:nvGrpSpPr>
            <p:grpSpPr>
              <a:xfrm>
                <a:off x="4115886" y="1582262"/>
                <a:ext cx="6294939" cy="1442046"/>
                <a:chOff x="4115886" y="1592928"/>
                <a:chExt cx="6294939" cy="1442046"/>
              </a:xfrm>
            </p:grpSpPr>
            <p:sp>
              <p:nvSpPr>
                <p:cNvPr id="6" name="Right Brace 5">
                  <a:extLst>
                    <a:ext uri="{FF2B5EF4-FFF2-40B4-BE49-F238E27FC236}">
                      <a16:creationId xmlns:a16="http://schemas.microsoft.com/office/drawing/2014/main" id="{B72A0E53-4817-4447-AEF4-C46474091CC1}"/>
                    </a:ext>
                  </a:extLst>
                </p:cNvPr>
                <p:cNvSpPr/>
                <p:nvPr/>
              </p:nvSpPr>
              <p:spPr>
                <a:xfrm rot="16200000" flipH="1">
                  <a:off x="9379317" y="1670091"/>
                  <a:ext cx="302896" cy="176012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14235D1-1AC6-4560-8A27-4E78278E75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6915" y="2701599"/>
                      <a:ext cx="647700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81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FE408CA-824E-4AE4-9A28-94B256C35E61}"/>
                    </a:ext>
                  </a:extLst>
                </p:cNvPr>
                <p:cNvGrpSpPr/>
                <p:nvPr/>
              </p:nvGrpSpPr>
              <p:grpSpPr>
                <a:xfrm>
                  <a:off x="4115886" y="1592928"/>
                  <a:ext cx="494213" cy="905671"/>
                  <a:chOff x="4115886" y="1592928"/>
                  <a:chExt cx="494213" cy="90567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94F70D3C-7023-4B1A-84BE-B9DF768164BC}"/>
                      </a:ext>
                    </a:extLst>
                  </p:cNvPr>
                  <p:cNvGrpSpPr/>
                  <p:nvPr/>
                </p:nvGrpSpPr>
                <p:grpSpPr>
                  <a:xfrm>
                    <a:off x="4238625" y="1839815"/>
                    <a:ext cx="366019" cy="538733"/>
                    <a:chOff x="4238625" y="1839815"/>
                    <a:chExt cx="366019" cy="538733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47213B13-1574-4E3C-8352-F7BAAA6D6DE0}"/>
                        </a:ext>
                      </a:extLst>
                    </p:cNvPr>
                    <p:cNvCxnSpPr>
                      <a:cxnSpLocks/>
                      <a:stCxn id="43" idx="2"/>
                    </p:cNvCxnSpPr>
                    <p:nvPr/>
                  </p:nvCxnSpPr>
                  <p:spPr>
                    <a:xfrm>
                      <a:off x="4583996" y="1839815"/>
                      <a:ext cx="20648" cy="538733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A93171DE-8052-44D0-BFF1-61193938A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38625" y="2351882"/>
                      <a:ext cx="345372" cy="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D91E7FB-C5E0-4601-8845-20297F7A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15886" y="1592928"/>
                    <a:ext cx="494213" cy="90567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91C16E-C2FE-43B6-9BBB-1D784E5E98B4}"/>
                  </a:ext>
                </a:extLst>
              </p:cNvPr>
              <p:cNvSpPr/>
              <p:nvPr/>
            </p:nvSpPr>
            <p:spPr>
              <a:xfrm>
                <a:off x="4733925" y="2266950"/>
                <a:ext cx="4343400" cy="607841"/>
              </a:xfrm>
              <a:custGeom>
                <a:avLst/>
                <a:gdLst>
                  <a:gd name="connsiteX0" fmla="*/ 4343400 w 4343400"/>
                  <a:gd name="connsiteY0" fmla="*/ 600075 h 607841"/>
                  <a:gd name="connsiteX1" fmla="*/ 1666875 w 4343400"/>
                  <a:gd name="connsiteY1" fmla="*/ 523875 h 607841"/>
                  <a:gd name="connsiteX2" fmla="*/ 0 w 4343400"/>
                  <a:gd name="connsiteY2" fmla="*/ 0 h 60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43400" h="607841">
                    <a:moveTo>
                      <a:pt x="4343400" y="600075"/>
                    </a:moveTo>
                    <a:cubicBezTo>
                      <a:pt x="3367087" y="611981"/>
                      <a:pt x="2390775" y="623888"/>
                      <a:pt x="1666875" y="523875"/>
                    </a:cubicBezTo>
                    <a:cubicBezTo>
                      <a:pt x="942975" y="423862"/>
                      <a:pt x="471487" y="211931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7EF7443-C237-4861-9993-4DF36230F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325" y="3114675"/>
              <a:ext cx="120404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2EF4DA-FE54-4155-9086-C7D96CB6CB3E}"/>
              </a:ext>
            </a:extLst>
          </p:cNvPr>
          <p:cNvGrpSpPr/>
          <p:nvPr/>
        </p:nvGrpSpPr>
        <p:grpSpPr>
          <a:xfrm>
            <a:off x="1358024" y="4575258"/>
            <a:ext cx="9313468" cy="1601704"/>
            <a:chOff x="1358024" y="4575258"/>
            <a:chExt cx="9313468" cy="1601704"/>
          </a:xfrm>
        </p:grpSpPr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74D1765E-005E-4699-AA31-CD1211DFD8F6}"/>
                </a:ext>
              </a:extLst>
            </p:cNvPr>
            <p:cNvSpPr/>
            <p:nvPr/>
          </p:nvSpPr>
          <p:spPr>
            <a:xfrm rot="16200000" flipH="1">
              <a:off x="9639984" y="3846646"/>
              <a:ext cx="302896" cy="176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/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0BD4879-24BB-4121-8D40-9235D054B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82" y="4839803"/>
                  <a:ext cx="781318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44069E3-5676-4E6D-9120-D9CAF0A1E95A}"/>
                </a:ext>
              </a:extLst>
            </p:cNvPr>
            <p:cNvGrpSpPr/>
            <p:nvPr/>
          </p:nvGrpSpPr>
          <p:grpSpPr>
            <a:xfrm>
              <a:off x="1358024" y="4599319"/>
              <a:ext cx="8176501" cy="1577643"/>
              <a:chOff x="1358024" y="4599319"/>
              <a:chExt cx="8176501" cy="157764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B21D610-07ED-4DFD-8B68-95B112EAE564}"/>
                  </a:ext>
                </a:extLst>
              </p:cNvPr>
              <p:cNvGrpSpPr/>
              <p:nvPr/>
            </p:nvGrpSpPr>
            <p:grpSpPr>
              <a:xfrm>
                <a:off x="1358024" y="4599319"/>
                <a:ext cx="956551" cy="1577643"/>
                <a:chOff x="1358024" y="4599319"/>
                <a:chExt cx="956551" cy="1577643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0A36315-6E9D-43E7-8EC3-7338F2BBC8A1}"/>
                    </a:ext>
                  </a:extLst>
                </p:cNvPr>
                <p:cNvGrpSpPr/>
                <p:nvPr/>
              </p:nvGrpSpPr>
              <p:grpSpPr>
                <a:xfrm>
                  <a:off x="1482964" y="4599319"/>
                  <a:ext cx="364886" cy="737442"/>
                  <a:chOff x="1482964" y="4599319"/>
                  <a:chExt cx="364886" cy="737442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F4669D-F208-4E59-8B73-6FCE5871A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8506" y="4798028"/>
                    <a:ext cx="20648" cy="538733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C9B386D-CF5D-4960-8B8E-D2E9737B26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07873" y="5336761"/>
                    <a:ext cx="239977" cy="0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5E2BE773-97D8-4490-82C0-0DE49F65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8247" y="4599319"/>
                    <a:ext cx="223222" cy="523959"/>
                  </a:xfrm>
                  <a:prstGeom prst="straightConnector1">
                    <a:avLst/>
                  </a:prstGeom>
                  <a:ln w="15875">
                    <a:solidFill>
                      <a:srgbClr val="C00000"/>
                    </a:solidFill>
                    <a:prstDash val="dash"/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9F5C6CE4-9D35-4982-9E7A-FA51A34FB4B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1482964" y="4709010"/>
                    <a:ext cx="232380" cy="223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D0EF5DD4-D579-4E74-AA3A-4B8EB38B8D31}"/>
                    </a:ext>
                  </a:extLst>
                </p:cNvPr>
                <p:cNvCxnSpPr/>
                <p:nvPr/>
              </p:nvCxnSpPr>
              <p:spPr>
                <a:xfrm>
                  <a:off x="1358024" y="6176962"/>
                  <a:ext cx="956551" cy="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16282-9B8F-485B-B9AE-E11EC2FA8201}"/>
                  </a:ext>
                </a:extLst>
              </p:cNvPr>
              <p:cNvSpPr/>
              <p:nvPr/>
            </p:nvSpPr>
            <p:spPr>
              <a:xfrm>
                <a:off x="1731357" y="4826805"/>
                <a:ext cx="7803168" cy="221446"/>
              </a:xfrm>
              <a:custGeom>
                <a:avLst/>
                <a:gdLst>
                  <a:gd name="connsiteX0" fmla="*/ 7658100 w 7658100"/>
                  <a:gd name="connsiteY0" fmla="*/ 180975 h 180975"/>
                  <a:gd name="connsiteX1" fmla="*/ 0 w 7658100"/>
                  <a:gd name="connsiteY1" fmla="*/ 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58100" h="180975">
                    <a:moveTo>
                      <a:pt x="7658100" y="180975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94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Algorithm – Choosing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0AC9AD-40B0-4D8F-B7E3-CC69AD5DF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13" y="295091"/>
                <a:ext cx="10862187" cy="598435"/>
              </a:xfrm>
              <a:blipFill>
                <a:blip r:embed="rId2"/>
                <a:stretch>
                  <a:fillRect l="-2020" t="-31313" b="-46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small, gradient decent can be slow, it take a lot of ‘baby’ steps down the hill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2" y="1103799"/>
                <a:ext cx="8245556" cy="1509860"/>
              </a:xfrm>
              <a:prstGeom prst="rect">
                <a:avLst/>
              </a:prstGeom>
              <a:blipFill>
                <a:blip r:embed="rId3"/>
                <a:stretch>
                  <a:fillRect l="-2439" r="-26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/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too large, gradient decent can overshoot the minimum. It may fail to converge, or even diverge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59F5B7E-88D9-4FA0-9BD7-AC1A30D3B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7" y="2880307"/>
                <a:ext cx="5522832" cy="2729911"/>
              </a:xfrm>
              <a:prstGeom prst="rect">
                <a:avLst/>
              </a:prstGeom>
              <a:blipFill>
                <a:blip r:embed="rId4"/>
                <a:stretch>
                  <a:fillRect l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9355B9-A43B-4151-8296-091AEC5D1DC7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8408477" y="4442273"/>
            <a:ext cx="1868186" cy="32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DA4A6A-518E-4870-BB05-1DF3FF92325A}"/>
              </a:ext>
            </a:extLst>
          </p:cNvPr>
          <p:cNvGrpSpPr/>
          <p:nvPr/>
        </p:nvGrpSpPr>
        <p:grpSpPr>
          <a:xfrm>
            <a:off x="6833215" y="3067008"/>
            <a:ext cx="4694882" cy="2371725"/>
            <a:chOff x="6833215" y="3067008"/>
            <a:chExt cx="4694882" cy="23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15" y="3769019"/>
                  <a:ext cx="783722" cy="498379"/>
                </a:xfrm>
                <a:prstGeom prst="rect">
                  <a:avLst/>
                </a:prstGeom>
                <a:blipFill>
                  <a:blip r:embed="rId5"/>
                  <a:stretch>
                    <a:fillRect l="-781" b="-12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F414F7E-7993-4749-ADD9-6636706EE5BC}"/>
                </a:ext>
              </a:extLst>
            </p:cNvPr>
            <p:cNvGrpSpPr/>
            <p:nvPr/>
          </p:nvGrpSpPr>
          <p:grpSpPr>
            <a:xfrm>
              <a:off x="7408453" y="3067008"/>
              <a:ext cx="4119644" cy="2371725"/>
              <a:chOff x="7398928" y="3067008"/>
              <a:chExt cx="4119644" cy="237172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76AC8BD-BEA4-4ECA-9454-FEBC5919FDD7}"/>
                  </a:ext>
                </a:extLst>
              </p:cNvPr>
              <p:cNvGrpSpPr/>
              <p:nvPr/>
            </p:nvGrpSpPr>
            <p:grpSpPr>
              <a:xfrm>
                <a:off x="7398928" y="3067008"/>
                <a:ext cx="4119644" cy="2371725"/>
                <a:chOff x="804781" y="1209675"/>
                <a:chExt cx="4119644" cy="272216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F5BBA9A-FBF5-456D-B6AD-C7ECABB67662}"/>
                    </a:ext>
                  </a:extLst>
                </p:cNvPr>
                <p:cNvGrpSpPr/>
                <p:nvPr/>
              </p:nvGrpSpPr>
              <p:grpSpPr>
                <a:xfrm>
                  <a:off x="804781" y="1372615"/>
                  <a:ext cx="3948192" cy="2559222"/>
                  <a:chOff x="7679528" y="3538923"/>
                  <a:chExt cx="3302797" cy="2602888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2FFCBFF-7416-4EEC-958C-7E1F17AAE793}"/>
                      </a:ext>
                    </a:extLst>
                  </p:cNvPr>
                  <p:cNvGrpSpPr/>
                  <p:nvPr/>
                </p:nvGrpSpPr>
                <p:grpSpPr>
                  <a:xfrm>
                    <a:off x="7679528" y="5817585"/>
                    <a:ext cx="3302797" cy="324226"/>
                    <a:chOff x="7679528" y="5817585"/>
                    <a:chExt cx="3302797" cy="324226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37AA029A-B4A3-4DF9-A694-EBAA2FDB63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79528" y="5817585"/>
                      <a:ext cx="330279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Rectangle 71">
                          <a:extLst>
                            <a:ext uri="{FF2B5EF4-FFF2-40B4-BE49-F238E27FC236}">
                              <a16:creationId xmlns:a16="http://schemas.microsoft.com/office/drawing/2014/main" id="{F287ED75-C9D2-4F7A-99A7-63BFD027D66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190580" y="5817585"/>
                          <a:ext cx="296318" cy="324226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2069" b="-15556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7ABFFFE2-379E-4C28-96C5-049B6433D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86FFCF-D42D-440B-A176-7DDD9AC76A65}"/>
                    </a:ext>
                  </a:extLst>
                </p:cNvPr>
                <p:cNvSpPr/>
                <p:nvPr/>
              </p:nvSpPr>
              <p:spPr>
                <a:xfrm>
                  <a:off x="1257300" y="1209675"/>
                  <a:ext cx="3667125" cy="2345962"/>
                </a:xfrm>
                <a:custGeom>
                  <a:avLst/>
                  <a:gdLst>
                    <a:gd name="connsiteX0" fmla="*/ 0 w 3667125"/>
                    <a:gd name="connsiteY0" fmla="*/ 161925 h 2345962"/>
                    <a:gd name="connsiteX1" fmla="*/ 495300 w 3667125"/>
                    <a:gd name="connsiteY1" fmla="*/ 1524000 h 2345962"/>
                    <a:gd name="connsiteX2" fmla="*/ 1076325 w 3667125"/>
                    <a:gd name="connsiteY2" fmla="*/ 2181225 h 2345962"/>
                    <a:gd name="connsiteX3" fmla="*/ 1657350 w 3667125"/>
                    <a:gd name="connsiteY3" fmla="*/ 2314575 h 2345962"/>
                    <a:gd name="connsiteX4" fmla="*/ 2705100 w 3667125"/>
                    <a:gd name="connsiteY4" fmla="*/ 1704975 h 2345962"/>
                    <a:gd name="connsiteX5" fmla="*/ 3343275 w 3667125"/>
                    <a:gd name="connsiteY5" fmla="*/ 514350 h 2345962"/>
                    <a:gd name="connsiteX6" fmla="*/ 3667125 w 3667125"/>
                    <a:gd name="connsiteY6" fmla="*/ 0 h 234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7125" h="2345962">
                      <a:moveTo>
                        <a:pt x="0" y="161925"/>
                      </a:moveTo>
                      <a:cubicBezTo>
                        <a:pt x="157956" y="674687"/>
                        <a:pt x="315913" y="1187450"/>
                        <a:pt x="495300" y="1524000"/>
                      </a:cubicBezTo>
                      <a:cubicBezTo>
                        <a:pt x="674688" y="1860550"/>
                        <a:pt x="882650" y="2049463"/>
                        <a:pt x="1076325" y="2181225"/>
                      </a:cubicBezTo>
                      <a:cubicBezTo>
                        <a:pt x="1270000" y="2312987"/>
                        <a:pt x="1385888" y="2393950"/>
                        <a:pt x="1657350" y="2314575"/>
                      </a:cubicBezTo>
                      <a:cubicBezTo>
                        <a:pt x="1928812" y="2235200"/>
                        <a:pt x="2424113" y="2005013"/>
                        <a:pt x="2705100" y="1704975"/>
                      </a:cubicBezTo>
                      <a:cubicBezTo>
                        <a:pt x="2986088" y="1404938"/>
                        <a:pt x="3182938" y="798513"/>
                        <a:pt x="3343275" y="514350"/>
                      </a:cubicBezTo>
                      <a:cubicBezTo>
                        <a:pt x="3503613" y="230188"/>
                        <a:pt x="3585369" y="115094"/>
                        <a:pt x="3667125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A9D7C2-FE72-4AFA-A396-177AFAFE2423}"/>
                  </a:ext>
                </a:extLst>
              </p:cNvPr>
              <p:cNvSpPr/>
              <p:nvPr/>
            </p:nvSpPr>
            <p:spPr>
              <a:xfrm rot="19771533">
                <a:off x="8670295" y="4818002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F9E4FEF-D437-49BE-8CF1-C515384E4AB5}"/>
                  </a:ext>
                </a:extLst>
              </p:cNvPr>
              <p:cNvSpPr/>
              <p:nvPr/>
            </p:nvSpPr>
            <p:spPr>
              <a:xfrm rot="19771533">
                <a:off x="10108570" y="4627593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83244E-2884-4048-8040-28B412DCBE07}"/>
                  </a:ext>
                </a:extLst>
              </p:cNvPr>
              <p:cNvSpPr/>
              <p:nvPr/>
            </p:nvSpPr>
            <p:spPr>
              <a:xfrm rot="19771533">
                <a:off x="8201182" y="4280645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22BCD0E-A77F-4AE5-9D10-14EFF855B5FC}"/>
                  </a:ext>
                </a:extLst>
              </p:cNvPr>
              <p:cNvSpPr/>
              <p:nvPr/>
            </p:nvSpPr>
            <p:spPr>
              <a:xfrm rot="19771533">
                <a:off x="10782458" y="3899737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6A5D5A-1FF6-4F8B-9794-56E0000D3378}"/>
                  </a:ext>
                </a:extLst>
              </p:cNvPr>
              <p:cNvSpPr/>
              <p:nvPr/>
            </p:nvSpPr>
            <p:spPr>
              <a:xfrm rot="19771533">
                <a:off x="7837330" y="3415619"/>
                <a:ext cx="307487" cy="173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EA9D522B-86F7-42BB-B680-BC8FB39515F6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 flipV="1">
                <a:off x="8780013" y="4789221"/>
                <a:ext cx="1526327" cy="4077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66B324D-4DB7-4971-B98E-9885FEE53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6915" y="4061365"/>
                <a:ext cx="2573788" cy="30609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32331F-3B4C-4273-B520-551BE00360E2}"/>
              </a:ext>
            </a:extLst>
          </p:cNvPr>
          <p:cNvCxnSpPr>
            <a:cxnSpLocks/>
            <a:stCxn id="76" idx="2"/>
            <a:endCxn id="77" idx="2"/>
          </p:cNvCxnSpPr>
          <p:nvPr/>
        </p:nvCxnSpPr>
        <p:spPr>
          <a:xfrm flipH="1" flipV="1">
            <a:off x="8044625" y="3577247"/>
            <a:ext cx="2945128" cy="484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AD528A6-AD48-46BA-8814-E358F0C8DF0B}"/>
              </a:ext>
            </a:extLst>
          </p:cNvPr>
          <p:cNvSpPr/>
          <p:nvPr/>
        </p:nvSpPr>
        <p:spPr>
          <a:xfrm>
            <a:off x="8628457" y="4732972"/>
            <a:ext cx="353063" cy="28657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F5C1-043B-4AD2-AEF9-14FFABA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1133475"/>
            <a:ext cx="11039476" cy="5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b="0" i="1" baseline="-1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600" b="0" i="1" baseline="3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baseline="1000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:r>
                  <a:rPr lang="en-US" b="0" i="1" baseline="5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  <m:r>
                          <a:rPr lang="en-US" sz="3600" i="1" baseline="-1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 sz="3600" dirty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b="0" i="1" baseline="-20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b="0" i="1" baseline="20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baseline="3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i="1" baseline="4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baseline="4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5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b="0" i="1" baseline="-1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baseline="-2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baseline="-2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 baseline="3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baseline="10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D6D7F3D-3FA1-4E90-B5F3-A1F1B5E37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82" y="1143000"/>
                <a:ext cx="10862187" cy="5280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13A4BCC-A0B2-45FA-9EE8-27B75DAF0636}"/>
              </a:ext>
            </a:extLst>
          </p:cNvPr>
          <p:cNvSpPr/>
          <p:nvPr/>
        </p:nvSpPr>
        <p:spPr>
          <a:xfrm rot="5400000">
            <a:off x="6671805" y="1290184"/>
            <a:ext cx="200939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D537A9-A223-47E4-9D96-EFB1B20B3DD3}"/>
              </a:ext>
            </a:extLst>
          </p:cNvPr>
          <p:cNvSpPr/>
          <p:nvPr/>
        </p:nvSpPr>
        <p:spPr>
          <a:xfrm>
            <a:off x="4633237" y="2114550"/>
            <a:ext cx="2119988" cy="540372"/>
          </a:xfrm>
          <a:custGeom>
            <a:avLst/>
            <a:gdLst>
              <a:gd name="connsiteX0" fmla="*/ 2119988 w 2119988"/>
              <a:gd name="connsiteY0" fmla="*/ 0 h 540372"/>
              <a:gd name="connsiteX1" fmla="*/ 1034138 w 2119988"/>
              <a:gd name="connsiteY1" fmla="*/ 114300 h 540372"/>
              <a:gd name="connsiteX2" fmla="*/ 148313 w 2119988"/>
              <a:gd name="connsiteY2" fmla="*/ 352425 h 540372"/>
              <a:gd name="connsiteX3" fmla="*/ 5438 w 2119988"/>
              <a:gd name="connsiteY3" fmla="*/ 523875 h 540372"/>
              <a:gd name="connsiteX4" fmla="*/ 43538 w 2119988"/>
              <a:gd name="connsiteY4" fmla="*/ 523875 h 5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988" h="540372">
                <a:moveTo>
                  <a:pt x="2119988" y="0"/>
                </a:moveTo>
                <a:cubicBezTo>
                  <a:pt x="1741369" y="27781"/>
                  <a:pt x="1362750" y="55563"/>
                  <a:pt x="1034138" y="114300"/>
                </a:cubicBezTo>
                <a:cubicBezTo>
                  <a:pt x="705526" y="173037"/>
                  <a:pt x="319763" y="284162"/>
                  <a:pt x="148313" y="352425"/>
                </a:cubicBezTo>
                <a:cubicBezTo>
                  <a:pt x="-23137" y="420688"/>
                  <a:pt x="22900" y="495300"/>
                  <a:pt x="5438" y="523875"/>
                </a:cubicBezTo>
                <a:cubicBezTo>
                  <a:pt x="-12024" y="552450"/>
                  <a:pt x="15757" y="538162"/>
                  <a:pt x="43538" y="52387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ECF9A5-D041-41F7-9254-AC003A4C84B3}"/>
              </a:ext>
            </a:extLst>
          </p:cNvPr>
          <p:cNvCxnSpPr/>
          <p:nvPr/>
        </p:nvCxnSpPr>
        <p:spPr>
          <a:xfrm>
            <a:off x="616480" y="3543305"/>
            <a:ext cx="108621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D7D63F-D2A0-482F-BE8F-122ADCE559FA}"/>
              </a:ext>
            </a:extLst>
          </p:cNvPr>
          <p:cNvSpPr/>
          <p:nvPr/>
        </p:nvSpPr>
        <p:spPr>
          <a:xfrm>
            <a:off x="616482" y="3543305"/>
            <a:ext cx="10862186" cy="312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/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  <m:r>
                            <a:rPr lang="en-US" sz="2800" i="1" baseline="-1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baseline="-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7068541-B325-4197-B2BA-BD729DEBC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0" y="3783255"/>
                <a:ext cx="11232620" cy="2912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458C9F68-3D6E-4049-92D0-9D575034DB71}"/>
              </a:ext>
            </a:extLst>
          </p:cNvPr>
          <p:cNvSpPr/>
          <p:nvPr/>
        </p:nvSpPr>
        <p:spPr>
          <a:xfrm>
            <a:off x="8134350" y="3890962"/>
            <a:ext cx="866775" cy="2550864"/>
          </a:xfrm>
          <a:prstGeom prst="rightBrace">
            <a:avLst>
              <a:gd name="adj1" fmla="val 8333"/>
              <a:gd name="adj2" fmla="val 50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/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Calculate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9CC3CF-0F6A-48DF-93FC-C07328732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5" y="4776784"/>
                <a:ext cx="2628900" cy="779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For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63FCA-C5F1-4034-8BEA-013B4EC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2" y="1133475"/>
            <a:ext cx="10903696" cy="54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𝑜𝑢𝑠𝑒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baseline="2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1821429"/>
                <a:ext cx="6078598" cy="474097"/>
              </a:xfrm>
              <a:prstGeom prst="rect">
                <a:avLst/>
              </a:prstGeom>
              <a:blipFill>
                <a:blip r:embed="rId2"/>
                <a:stretch>
                  <a:fillRect l="-1705" t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5"/>
                <a:ext cx="10980174" cy="598436"/>
              </a:xfrm>
              <a:prstGeom prst="rect">
                <a:avLst/>
              </a:prstGeom>
              <a:blipFill>
                <a:blip r:embed="rId3"/>
                <a:stretch>
                  <a:fillRect l="-1943" t="-306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/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𝑏𝑎𝑑𝑟𝑜𝑜𝑚𝑠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baseline="20000" dirty="0">
                  <a:solidFill>
                    <a:schemeClr val="tx1"/>
                  </a:solidFill>
                </a:endParaRPr>
              </a:p>
              <a:p>
                <a:endParaRPr lang="en-US" sz="2000" baseline="2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E870BC-E6DE-49AE-9832-DD17AA162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" y="2404094"/>
                <a:ext cx="6078598" cy="425388"/>
              </a:xfrm>
              <a:prstGeom prst="rect">
                <a:avLst/>
              </a:prstGeom>
              <a:blipFill>
                <a:blip r:embed="rId4"/>
                <a:stretch>
                  <a:fillRect l="-1705" t="-1428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487884" y="3236930"/>
            <a:ext cx="1150540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1703556" y="3317361"/>
            <a:ext cx="725320" cy="21370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3" y="3150488"/>
            <a:ext cx="1441376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571501" cy="17176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1871986" y="3789530"/>
            <a:ext cx="415329" cy="12432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1990739" y="4012114"/>
            <a:ext cx="177822" cy="851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3E63846-F63F-4CE5-8E64-0DCBD59588CF}"/>
              </a:ext>
            </a:extLst>
          </p:cNvPr>
          <p:cNvSpPr/>
          <p:nvPr/>
        </p:nvSpPr>
        <p:spPr>
          <a:xfrm>
            <a:off x="1790700" y="4429125"/>
            <a:ext cx="470440" cy="1095375"/>
          </a:xfrm>
          <a:custGeom>
            <a:avLst/>
            <a:gdLst>
              <a:gd name="connsiteX0" fmla="*/ 0 w 470440"/>
              <a:gd name="connsiteY0" fmla="*/ 1095375 h 1095375"/>
              <a:gd name="connsiteX1" fmla="*/ 76200 w 470440"/>
              <a:gd name="connsiteY1" fmla="*/ 990600 h 1095375"/>
              <a:gd name="connsiteX2" fmla="*/ 219075 w 470440"/>
              <a:gd name="connsiteY2" fmla="*/ 962025 h 1095375"/>
              <a:gd name="connsiteX3" fmla="*/ 447675 w 470440"/>
              <a:gd name="connsiteY3" fmla="*/ 942975 h 1095375"/>
              <a:gd name="connsiteX4" fmla="*/ 38100 w 470440"/>
              <a:gd name="connsiteY4" fmla="*/ 790575 h 1095375"/>
              <a:gd name="connsiteX5" fmla="*/ 95250 w 470440"/>
              <a:gd name="connsiteY5" fmla="*/ 695325 h 1095375"/>
              <a:gd name="connsiteX6" fmla="*/ 190500 w 470440"/>
              <a:gd name="connsiteY6" fmla="*/ 695325 h 1095375"/>
              <a:gd name="connsiteX7" fmla="*/ 438150 w 470440"/>
              <a:gd name="connsiteY7" fmla="*/ 733425 h 1095375"/>
              <a:gd name="connsiteX8" fmla="*/ 457200 w 470440"/>
              <a:gd name="connsiteY8" fmla="*/ 666750 h 1095375"/>
              <a:gd name="connsiteX9" fmla="*/ 342900 w 470440"/>
              <a:gd name="connsiteY9" fmla="*/ 609600 h 1095375"/>
              <a:gd name="connsiteX10" fmla="*/ 180975 w 470440"/>
              <a:gd name="connsiteY10" fmla="*/ 619125 h 1095375"/>
              <a:gd name="connsiteX11" fmla="*/ 57150 w 470440"/>
              <a:gd name="connsiteY11" fmla="*/ 561975 h 1095375"/>
              <a:gd name="connsiteX12" fmla="*/ 123825 w 470440"/>
              <a:gd name="connsiteY12" fmla="*/ 476250 h 1095375"/>
              <a:gd name="connsiteX13" fmla="*/ 381000 w 470440"/>
              <a:gd name="connsiteY13" fmla="*/ 495300 h 1095375"/>
              <a:gd name="connsiteX14" fmla="*/ 400050 w 470440"/>
              <a:gd name="connsiteY14" fmla="*/ 381000 h 1095375"/>
              <a:gd name="connsiteX15" fmla="*/ 371475 w 470440"/>
              <a:gd name="connsiteY15" fmla="*/ 361950 h 1095375"/>
              <a:gd name="connsiteX16" fmla="*/ 161925 w 470440"/>
              <a:gd name="connsiteY16" fmla="*/ 323850 h 1095375"/>
              <a:gd name="connsiteX17" fmla="*/ 114300 w 470440"/>
              <a:gd name="connsiteY17" fmla="*/ 257175 h 1095375"/>
              <a:gd name="connsiteX18" fmla="*/ 171450 w 470440"/>
              <a:gd name="connsiteY18" fmla="*/ 171450 h 1095375"/>
              <a:gd name="connsiteX19" fmla="*/ 409575 w 470440"/>
              <a:gd name="connsiteY19" fmla="*/ 161925 h 1095375"/>
              <a:gd name="connsiteX20" fmla="*/ 247650 w 470440"/>
              <a:gd name="connsiteY20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0440" h="1095375">
                <a:moveTo>
                  <a:pt x="0" y="1095375"/>
                </a:moveTo>
                <a:cubicBezTo>
                  <a:pt x="19844" y="1054100"/>
                  <a:pt x="39688" y="1012825"/>
                  <a:pt x="76200" y="990600"/>
                </a:cubicBezTo>
                <a:cubicBezTo>
                  <a:pt x="112712" y="968375"/>
                  <a:pt x="157163" y="969962"/>
                  <a:pt x="219075" y="962025"/>
                </a:cubicBezTo>
                <a:cubicBezTo>
                  <a:pt x="280987" y="954088"/>
                  <a:pt x="477837" y="971550"/>
                  <a:pt x="447675" y="942975"/>
                </a:cubicBezTo>
                <a:cubicBezTo>
                  <a:pt x="417513" y="914400"/>
                  <a:pt x="96837" y="831850"/>
                  <a:pt x="38100" y="790575"/>
                </a:cubicBezTo>
                <a:cubicBezTo>
                  <a:pt x="-20637" y="749300"/>
                  <a:pt x="69850" y="711200"/>
                  <a:pt x="95250" y="695325"/>
                </a:cubicBezTo>
                <a:cubicBezTo>
                  <a:pt x="120650" y="679450"/>
                  <a:pt x="133350" y="688975"/>
                  <a:pt x="190500" y="695325"/>
                </a:cubicBezTo>
                <a:cubicBezTo>
                  <a:pt x="247650" y="701675"/>
                  <a:pt x="393700" y="738187"/>
                  <a:pt x="438150" y="733425"/>
                </a:cubicBezTo>
                <a:cubicBezTo>
                  <a:pt x="482600" y="728662"/>
                  <a:pt x="473075" y="687387"/>
                  <a:pt x="457200" y="666750"/>
                </a:cubicBezTo>
                <a:cubicBezTo>
                  <a:pt x="441325" y="646112"/>
                  <a:pt x="388937" y="617537"/>
                  <a:pt x="342900" y="609600"/>
                </a:cubicBezTo>
                <a:cubicBezTo>
                  <a:pt x="296863" y="601663"/>
                  <a:pt x="228600" y="627062"/>
                  <a:pt x="180975" y="619125"/>
                </a:cubicBezTo>
                <a:cubicBezTo>
                  <a:pt x="133350" y="611188"/>
                  <a:pt x="66675" y="585787"/>
                  <a:pt x="57150" y="561975"/>
                </a:cubicBezTo>
                <a:cubicBezTo>
                  <a:pt x="47625" y="538162"/>
                  <a:pt x="69850" y="487362"/>
                  <a:pt x="123825" y="476250"/>
                </a:cubicBezTo>
                <a:cubicBezTo>
                  <a:pt x="177800" y="465138"/>
                  <a:pt x="334963" y="511175"/>
                  <a:pt x="381000" y="495300"/>
                </a:cubicBezTo>
                <a:cubicBezTo>
                  <a:pt x="427038" y="479425"/>
                  <a:pt x="400050" y="381000"/>
                  <a:pt x="400050" y="381000"/>
                </a:cubicBezTo>
                <a:cubicBezTo>
                  <a:pt x="398463" y="358775"/>
                  <a:pt x="411163" y="371475"/>
                  <a:pt x="371475" y="361950"/>
                </a:cubicBezTo>
                <a:cubicBezTo>
                  <a:pt x="331788" y="352425"/>
                  <a:pt x="204787" y="341312"/>
                  <a:pt x="161925" y="323850"/>
                </a:cubicBezTo>
                <a:cubicBezTo>
                  <a:pt x="119063" y="306388"/>
                  <a:pt x="112713" y="282575"/>
                  <a:pt x="114300" y="257175"/>
                </a:cubicBezTo>
                <a:cubicBezTo>
                  <a:pt x="115888" y="231775"/>
                  <a:pt x="122238" y="187325"/>
                  <a:pt x="171450" y="171450"/>
                </a:cubicBezTo>
                <a:cubicBezTo>
                  <a:pt x="220662" y="155575"/>
                  <a:pt x="396875" y="190500"/>
                  <a:pt x="409575" y="161925"/>
                </a:cubicBezTo>
                <a:cubicBezTo>
                  <a:pt x="422275" y="133350"/>
                  <a:pt x="334962" y="66675"/>
                  <a:pt x="24765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Because of the deferential scaling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gradient decent has hard time finding its way to local minimum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It will require a lot of iterations to converge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87" y="3008978"/>
                <a:ext cx="5954762" cy="15687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1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  <a:p>
            <a:r>
              <a:rPr lang="en-US" dirty="0"/>
              <a:t>FMS</a:t>
            </a:r>
          </a:p>
        </p:txBody>
      </p:sp>
    </p:spTree>
    <p:extLst>
      <p:ext uri="{BB962C8B-B14F-4D97-AF65-F5344CB8AC3E}">
        <p14:creationId xmlns:p14="http://schemas.microsoft.com/office/powerpoint/2010/main" val="3974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𝑜𝑢𝑠𝑒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F868B9A-A91F-4CE5-BEFA-A9BB0A99809E}"/>
              </a:ext>
            </a:extLst>
          </p:cNvPr>
          <p:cNvGrpSpPr/>
          <p:nvPr/>
        </p:nvGrpSpPr>
        <p:grpSpPr>
          <a:xfrm>
            <a:off x="701163" y="3050381"/>
            <a:ext cx="3289812" cy="3107532"/>
            <a:chOff x="7539030" y="3538923"/>
            <a:chExt cx="3443295" cy="25519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F4D00-7065-43AB-BDD7-F6ADA7641F9B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D64ECD6-970C-4746-927C-814D50C5F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/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1A37583-72BB-435D-BD69-8BF5449D83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575" y="5817586"/>
                    <a:ext cx="314324" cy="2732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490" b="-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0A67207-0899-4F01-955A-99980C96822B}"/>
                </a:ext>
              </a:extLst>
            </p:cNvPr>
            <p:cNvGrpSpPr/>
            <p:nvPr/>
          </p:nvGrpSpPr>
          <p:grpSpPr>
            <a:xfrm>
              <a:off x="7539030" y="3538923"/>
              <a:ext cx="314335" cy="2421537"/>
              <a:chOff x="7539030" y="3538923"/>
              <a:chExt cx="314335" cy="2421537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97141B-08A5-44C8-98FF-B31C10F11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365" y="3538923"/>
                <a:ext cx="0" cy="2421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/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B73A481-C052-48F4-B3E3-AC9C4253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9030" y="4457379"/>
                    <a:ext cx="285754" cy="3432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0E4C83-08D8-4043-8B5A-6B21D6DD8C1E}"/>
              </a:ext>
            </a:extLst>
          </p:cNvPr>
          <p:cNvSpPr/>
          <p:nvPr/>
        </p:nvSpPr>
        <p:spPr>
          <a:xfrm>
            <a:off x="1571202" y="3252140"/>
            <a:ext cx="2219747" cy="2281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B951170-0A2B-4CD4-9365-91BDD88BE50E}"/>
              </a:ext>
            </a:extLst>
          </p:cNvPr>
          <p:cNvSpPr/>
          <p:nvPr/>
        </p:nvSpPr>
        <p:spPr>
          <a:xfrm>
            <a:off x="2168560" y="3789530"/>
            <a:ext cx="1088989" cy="1334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35CB38C-C92A-4021-B024-9A5C9901B56B}"/>
              </a:ext>
            </a:extLst>
          </p:cNvPr>
          <p:cNvSpPr/>
          <p:nvPr/>
        </p:nvSpPr>
        <p:spPr>
          <a:xfrm>
            <a:off x="1358962" y="3150488"/>
            <a:ext cx="2632009" cy="2500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7EBDF4-2A7A-4401-B002-530B89EC1A34}"/>
              </a:ext>
            </a:extLst>
          </p:cNvPr>
          <p:cNvSpPr/>
          <p:nvPr/>
        </p:nvSpPr>
        <p:spPr>
          <a:xfrm>
            <a:off x="1777403" y="3542001"/>
            <a:ext cx="1775422" cy="1801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149C0D-2EE4-4586-900A-98377A3F85BC}"/>
              </a:ext>
            </a:extLst>
          </p:cNvPr>
          <p:cNvSpPr/>
          <p:nvPr/>
        </p:nvSpPr>
        <p:spPr>
          <a:xfrm>
            <a:off x="2326859" y="4005778"/>
            <a:ext cx="797341" cy="972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D4C708-CA16-4BD5-97D3-F82F0B951E0E}"/>
              </a:ext>
            </a:extLst>
          </p:cNvPr>
          <p:cNvSpPr/>
          <p:nvPr/>
        </p:nvSpPr>
        <p:spPr>
          <a:xfrm>
            <a:off x="2411591" y="4302945"/>
            <a:ext cx="627875" cy="443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DFDB7-545A-461F-8CF3-F2FABF2952CE}"/>
              </a:ext>
            </a:extLst>
          </p:cNvPr>
          <p:cNvSpPr/>
          <p:nvPr/>
        </p:nvSpPr>
        <p:spPr>
          <a:xfrm>
            <a:off x="5303787" y="3008978"/>
            <a:ext cx="5954762" cy="915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Now gradient decent able to find it way to local minimum fast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𝑏𝑎𝑠𝑟𝑜𝑜𝑚𝑠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4" y="1961401"/>
                <a:ext cx="10980174" cy="797657"/>
              </a:xfrm>
              <a:prstGeom prst="rect">
                <a:avLst/>
              </a:prstGeom>
              <a:blipFill>
                <a:blip r:embed="rId5"/>
                <a:stretch>
                  <a:fillRect l="-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3FB08A-0A5E-43CD-9788-881843ECCC32}"/>
              </a:ext>
            </a:extLst>
          </p:cNvPr>
          <p:cNvSpPr/>
          <p:nvPr/>
        </p:nvSpPr>
        <p:spPr>
          <a:xfrm>
            <a:off x="2076450" y="4514850"/>
            <a:ext cx="708713" cy="952500"/>
          </a:xfrm>
          <a:custGeom>
            <a:avLst/>
            <a:gdLst>
              <a:gd name="connsiteX0" fmla="*/ 0 w 708713"/>
              <a:gd name="connsiteY0" fmla="*/ 952500 h 952500"/>
              <a:gd name="connsiteX1" fmla="*/ 104775 w 708713"/>
              <a:gd name="connsiteY1" fmla="*/ 885825 h 952500"/>
              <a:gd name="connsiteX2" fmla="*/ 171450 w 708713"/>
              <a:gd name="connsiteY2" fmla="*/ 742950 h 952500"/>
              <a:gd name="connsiteX3" fmla="*/ 400050 w 708713"/>
              <a:gd name="connsiteY3" fmla="*/ 590550 h 952500"/>
              <a:gd name="connsiteX4" fmla="*/ 447675 w 708713"/>
              <a:gd name="connsiteY4" fmla="*/ 390525 h 952500"/>
              <a:gd name="connsiteX5" fmla="*/ 685800 w 708713"/>
              <a:gd name="connsiteY5" fmla="*/ 200025 h 952500"/>
              <a:gd name="connsiteX6" fmla="*/ 685800 w 708713"/>
              <a:gd name="connsiteY6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713" h="952500">
                <a:moveTo>
                  <a:pt x="0" y="952500"/>
                </a:moveTo>
                <a:cubicBezTo>
                  <a:pt x="38100" y="936625"/>
                  <a:pt x="76200" y="920750"/>
                  <a:pt x="104775" y="885825"/>
                </a:cubicBezTo>
                <a:cubicBezTo>
                  <a:pt x="133350" y="850900"/>
                  <a:pt x="122238" y="792162"/>
                  <a:pt x="171450" y="742950"/>
                </a:cubicBezTo>
                <a:cubicBezTo>
                  <a:pt x="220662" y="693738"/>
                  <a:pt x="354013" y="649287"/>
                  <a:pt x="400050" y="590550"/>
                </a:cubicBezTo>
                <a:cubicBezTo>
                  <a:pt x="446087" y="531813"/>
                  <a:pt x="400050" y="455612"/>
                  <a:pt x="447675" y="390525"/>
                </a:cubicBezTo>
                <a:cubicBezTo>
                  <a:pt x="495300" y="325437"/>
                  <a:pt x="646113" y="265112"/>
                  <a:pt x="685800" y="200025"/>
                </a:cubicBezTo>
                <a:cubicBezTo>
                  <a:pt x="725487" y="134938"/>
                  <a:pt x="705643" y="67469"/>
                  <a:pt x="6858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Scaling – Mean Normalization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2" y="111442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/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Make features approximately around zer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 mean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80B88E-E5C6-42A3-8940-6A5767C97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114424"/>
                <a:ext cx="10980174" cy="797657"/>
              </a:xfrm>
              <a:prstGeom prst="rect">
                <a:avLst/>
              </a:prstGeom>
              <a:blipFill>
                <a:blip r:embed="rId2"/>
                <a:stretch>
                  <a:fillRect l="-1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/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1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range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9EDFDB7-545A-461F-8CF3-F2FABF295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2" y="3447737"/>
                <a:ext cx="3794638" cy="1047436"/>
              </a:xfrm>
              <a:prstGeom prst="roundRect">
                <a:avLst/>
              </a:prstGeom>
              <a:blipFill>
                <a:blip r:embed="rId3"/>
                <a:stretch>
                  <a:fillRect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/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A0D8-D28B-4DB2-B686-FD9B7FFA5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937884"/>
                <a:ext cx="10980174" cy="631128"/>
              </a:xfrm>
              <a:prstGeom prst="rect">
                <a:avLst/>
              </a:prstGeom>
              <a:blipFill>
                <a:blip r:embed="rId4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/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baseline="-10000" dirty="0">
                    <a:solidFill>
                      <a:schemeClr val="tx1"/>
                    </a:solidFill>
                  </a:rPr>
                  <a:t> 	</a:t>
                </a: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F0F553-D330-4838-8CA8-021AF545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4" y="4703757"/>
                <a:ext cx="4194689" cy="1562099"/>
              </a:xfrm>
              <a:prstGeom prst="rect">
                <a:avLst/>
              </a:prstGeom>
              <a:blipFill>
                <a:blip r:embed="rId5"/>
                <a:stretch>
                  <a:fillRect l="-4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/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𝑟𝑜𝑜𝑚𝑠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  <a:p>
                <a:endParaRPr lang="en-US" sz="16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A31435-EAD9-4283-BE67-98DE1AC2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2633091"/>
                <a:ext cx="10980174" cy="631128"/>
              </a:xfrm>
              <a:prstGeom prst="rect">
                <a:avLst/>
              </a:prstGeom>
              <a:blipFill>
                <a:blip r:embed="rId6"/>
                <a:stretch>
                  <a:fillRect l="-56" t="-2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7D823-7310-46B7-9746-59DF6A2C3020}"/>
              </a:ext>
            </a:extLst>
          </p:cNvPr>
          <p:cNvCxnSpPr/>
          <p:nvPr/>
        </p:nvCxnSpPr>
        <p:spPr>
          <a:xfrm>
            <a:off x="653536" y="3264219"/>
            <a:ext cx="1061453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/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Option – 2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normalize with standard deviation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mean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A5D979-58F3-49DC-805E-84E02F78B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3492140"/>
                <a:ext cx="3794638" cy="1047436"/>
              </a:xfrm>
              <a:prstGeom prst="roundRect">
                <a:avLst/>
              </a:prstGeom>
              <a:blipFill>
                <a:blip r:embed="rId7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/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1787AC-46BC-450C-85BB-370F9698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86" y="4466912"/>
                <a:ext cx="4194689" cy="1444098"/>
              </a:xfrm>
              <a:prstGeom prst="rect">
                <a:avLst/>
              </a:prstGeom>
              <a:blipFill>
                <a:blip r:embed="rId8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40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Decent Converge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624181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E19-10D7-45DD-9F5E-69E616258073}"/>
              </a:ext>
            </a:extLst>
          </p:cNvPr>
          <p:cNvSpPr/>
          <p:nvPr/>
        </p:nvSpPr>
        <p:spPr>
          <a:xfrm>
            <a:off x="605427" y="1087721"/>
            <a:ext cx="8166563" cy="545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3200" dirty="0">
                <a:solidFill>
                  <a:schemeClr val="tx1"/>
                </a:solidFill>
              </a:rPr>
              <a:t>How do we know GC is converging?</a:t>
            </a:r>
            <a:endParaRPr lang="en-US" sz="28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Min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sz="1600" baseline="-100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400" baseline="-100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7" y="2287346"/>
                <a:ext cx="953441" cy="454463"/>
              </a:xfrm>
              <a:prstGeom prst="rect">
                <a:avLst/>
              </a:prstGeom>
              <a:blipFill>
                <a:blip r:embed="rId2"/>
                <a:stretch>
                  <a:fillRect l="-12739" t="-37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A7D2C1-F190-4232-81B3-0703A60FCCEF}"/>
              </a:ext>
            </a:extLst>
          </p:cNvPr>
          <p:cNvGrpSpPr/>
          <p:nvPr/>
        </p:nvGrpSpPr>
        <p:grpSpPr>
          <a:xfrm>
            <a:off x="593774" y="2126183"/>
            <a:ext cx="4819815" cy="2947514"/>
            <a:chOff x="7679528" y="3538923"/>
            <a:chExt cx="3302797" cy="2551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C206C8-B218-488E-AC43-770FBE0CA53D}"/>
                </a:ext>
              </a:extLst>
            </p:cNvPr>
            <p:cNvGrpSpPr/>
            <p:nvPr/>
          </p:nvGrpSpPr>
          <p:grpSpPr>
            <a:xfrm>
              <a:off x="7679528" y="5817585"/>
              <a:ext cx="3302797" cy="273265"/>
              <a:chOff x="7679528" y="5817585"/>
              <a:chExt cx="3302797" cy="27326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EC2FB0-8F45-4DA3-A804-B3C6745115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9528" y="5817585"/>
                <a:ext cx="330279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5D7B93-EF5D-4C4C-94BC-10F7E5A7EC7C}"/>
                  </a:ext>
                </a:extLst>
              </p:cNvPr>
              <p:cNvSpPr/>
              <p:nvPr/>
            </p:nvSpPr>
            <p:spPr>
              <a:xfrm>
                <a:off x="8703159" y="5817586"/>
                <a:ext cx="1199841" cy="273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of iteration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601DCD-94D7-43F5-8EB4-74D9F1BE1F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5" y="3538923"/>
              <a:ext cx="0" cy="2421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/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Plotting</a:t>
                </a:r>
                <a:r>
                  <a:rPr lang="en-US" sz="2800" baseline="-100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0EEE957-3051-46F0-8CD5-197AA791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413" y="2147341"/>
                <a:ext cx="6019793" cy="1044064"/>
              </a:xfrm>
              <a:prstGeom prst="rect">
                <a:avLst/>
              </a:prstGeom>
              <a:blipFill>
                <a:blip r:embed="rId3"/>
                <a:stretch>
                  <a:fillRect l="-3647" t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46DF209-599B-470D-B574-438AE5807397}"/>
              </a:ext>
            </a:extLst>
          </p:cNvPr>
          <p:cNvSpPr/>
          <p:nvPr/>
        </p:nvSpPr>
        <p:spPr>
          <a:xfrm>
            <a:off x="1266825" y="2686050"/>
            <a:ext cx="4124325" cy="1876730"/>
          </a:xfrm>
          <a:custGeom>
            <a:avLst/>
            <a:gdLst>
              <a:gd name="connsiteX0" fmla="*/ 0 w 4124325"/>
              <a:gd name="connsiteY0" fmla="*/ 0 h 1876730"/>
              <a:gd name="connsiteX1" fmla="*/ 352425 w 4124325"/>
              <a:gd name="connsiteY1" fmla="*/ 1133475 h 1876730"/>
              <a:gd name="connsiteX2" fmla="*/ 838200 w 4124325"/>
              <a:gd name="connsiteY2" fmla="*/ 1485900 h 1876730"/>
              <a:gd name="connsiteX3" fmla="*/ 1676400 w 4124325"/>
              <a:gd name="connsiteY3" fmla="*/ 1752600 h 1876730"/>
              <a:gd name="connsiteX4" fmla="*/ 2562225 w 4124325"/>
              <a:gd name="connsiteY4" fmla="*/ 1857375 h 1876730"/>
              <a:gd name="connsiteX5" fmla="*/ 4124325 w 4124325"/>
              <a:gd name="connsiteY5" fmla="*/ 1876425 h 18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4325" h="1876730">
                <a:moveTo>
                  <a:pt x="0" y="0"/>
                </a:moveTo>
                <a:cubicBezTo>
                  <a:pt x="106362" y="442912"/>
                  <a:pt x="212725" y="885825"/>
                  <a:pt x="352425" y="1133475"/>
                </a:cubicBezTo>
                <a:cubicBezTo>
                  <a:pt x="492125" y="1381125"/>
                  <a:pt x="617538" y="1382713"/>
                  <a:pt x="838200" y="1485900"/>
                </a:cubicBezTo>
                <a:cubicBezTo>
                  <a:pt x="1058863" y="1589088"/>
                  <a:pt x="1389063" y="1690688"/>
                  <a:pt x="1676400" y="1752600"/>
                </a:cubicBezTo>
                <a:cubicBezTo>
                  <a:pt x="1963738" y="1814513"/>
                  <a:pt x="2154237" y="1836737"/>
                  <a:pt x="2562225" y="1857375"/>
                </a:cubicBezTo>
                <a:cubicBezTo>
                  <a:pt x="2970213" y="1878013"/>
                  <a:pt x="3547269" y="1877219"/>
                  <a:pt x="4124325" y="1876425"/>
                </a:cubicBez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18DB1-BF9E-4C1D-945E-68BC15EB5919}"/>
              </a:ext>
            </a:extLst>
          </p:cNvPr>
          <p:cNvCxnSpPr>
            <a:cxnSpLocks/>
          </p:cNvCxnSpPr>
          <p:nvPr/>
        </p:nvCxnSpPr>
        <p:spPr>
          <a:xfrm>
            <a:off x="5838825" y="1867836"/>
            <a:ext cx="0" cy="467602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60C8241-E713-4746-9F5B-6D012568B6A6}"/>
              </a:ext>
            </a:extLst>
          </p:cNvPr>
          <p:cNvSpPr/>
          <p:nvPr/>
        </p:nvSpPr>
        <p:spPr>
          <a:xfrm rot="5400000">
            <a:off x="4518839" y="3753490"/>
            <a:ext cx="457200" cy="102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F4CE4B-A2AB-478C-8992-1CF5EE135EE0}"/>
              </a:ext>
            </a:extLst>
          </p:cNvPr>
          <p:cNvSpPr/>
          <p:nvPr/>
        </p:nvSpPr>
        <p:spPr>
          <a:xfrm>
            <a:off x="4145762" y="3429000"/>
            <a:ext cx="1203354" cy="539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Converge area</a:t>
            </a:r>
          </a:p>
        </p:txBody>
      </p:sp>
    </p:spTree>
    <p:extLst>
      <p:ext uri="{BB962C8B-B14F-4D97-AF65-F5344CB8AC3E}">
        <p14:creationId xmlns:p14="http://schemas.microsoft.com/office/powerpoint/2010/main" val="173895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6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1990726"/>
          </a:xfrm>
        </p:spPr>
        <p:txBody>
          <a:bodyPr/>
          <a:lstStyle/>
          <a:p>
            <a:r>
              <a:rPr lang="en-US" dirty="0"/>
              <a:t>Machine Learning – 2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31099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B33EE-59DD-4357-8DCA-7ABAD6EE7591}"/>
              </a:ext>
            </a:extLst>
          </p:cNvPr>
          <p:cNvGrpSpPr/>
          <p:nvPr/>
        </p:nvGrpSpPr>
        <p:grpSpPr>
          <a:xfrm>
            <a:off x="510170" y="1126888"/>
            <a:ext cx="9688724" cy="1353616"/>
            <a:chOff x="510170" y="1126888"/>
            <a:chExt cx="9688724" cy="13536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18E19-10D7-45DD-9F5E-69E616258073}"/>
                </a:ext>
              </a:extLst>
            </p:cNvPr>
            <p:cNvSpPr/>
            <p:nvPr/>
          </p:nvSpPr>
          <p:spPr>
            <a:xfrm>
              <a:off x="510170" y="1126888"/>
              <a:ext cx="8166563" cy="563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Logistic regression is known as ‘</a:t>
              </a:r>
              <a:r>
                <a:rPr lang="en-US" sz="3200" baseline="-10000" dirty="0">
                  <a:solidFill>
                    <a:srgbClr val="0070C0"/>
                  </a:solidFill>
                </a:rPr>
                <a:t>classification</a:t>
              </a:r>
              <a:r>
                <a:rPr lang="en-US" sz="3200" baseline="-10000" dirty="0">
                  <a:solidFill>
                    <a:schemeClr val="tx1"/>
                  </a:solidFill>
                </a:rPr>
                <a:t>’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/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0330955-CEFB-4443-8BE2-7817EC1A6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8" y="1642830"/>
                  <a:ext cx="1355602" cy="563762"/>
                </a:xfrm>
                <a:prstGeom prst="rect">
                  <a:avLst/>
                </a:prstGeom>
                <a:blipFill>
                  <a:blip r:embed="rId2"/>
                  <a:stretch>
                    <a:fillRect l="-8108" b="-10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E47433-2DC9-472D-BB52-BCED21B4A993}"/>
                </a:ext>
              </a:extLst>
            </p:cNvPr>
            <p:cNvSpPr/>
            <p:nvPr/>
          </p:nvSpPr>
          <p:spPr>
            <a:xfrm>
              <a:off x="2032331" y="1633619"/>
              <a:ext cx="8166563" cy="84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0: “Negative class” (like not spam, not fraud ..)</a:t>
              </a:r>
            </a:p>
            <a:p>
              <a:r>
                <a:rPr lang="en-US" sz="3200" baseline="-10000" dirty="0">
                  <a:solidFill>
                    <a:schemeClr val="tx1"/>
                  </a:solidFill>
                </a:rPr>
                <a:t>1: “Negative class” (like spam, fraud..)</a:t>
              </a:r>
            </a:p>
            <a:p>
              <a:endParaRPr lang="en-US" sz="3200" baseline="-10000" dirty="0">
                <a:solidFill>
                  <a:schemeClr val="tx1"/>
                </a:solidFill>
              </a:endParaRP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93204E-5CD3-4644-974C-12DCFD14E45A}"/>
              </a:ext>
            </a:extLst>
          </p:cNvPr>
          <p:cNvGrpSpPr/>
          <p:nvPr/>
        </p:nvGrpSpPr>
        <p:grpSpPr>
          <a:xfrm>
            <a:off x="510170" y="2725857"/>
            <a:ext cx="11072612" cy="1043184"/>
            <a:chOff x="510170" y="2936951"/>
            <a:chExt cx="11072612" cy="10431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31A565-B4DA-450D-AF92-60948E88F36F}"/>
                </a:ext>
              </a:extLst>
            </p:cNvPr>
            <p:cNvSpPr/>
            <p:nvPr/>
          </p:nvSpPr>
          <p:spPr>
            <a:xfrm>
              <a:off x="510170" y="2936951"/>
              <a:ext cx="8166563" cy="362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Multi variable classification note as:</a:t>
              </a:r>
            </a:p>
            <a:p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D99418-FEDE-454F-9B00-B692F557EEE3}"/>
                </a:ext>
              </a:extLst>
            </p:cNvPr>
            <p:cNvSpPr/>
            <p:nvPr/>
          </p:nvSpPr>
          <p:spPr>
            <a:xfrm>
              <a:off x="3416219" y="3424715"/>
              <a:ext cx="8166563" cy="448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baseline="-10000" dirty="0">
                  <a:solidFill>
                    <a:schemeClr val="tx1"/>
                  </a:solidFill>
                </a:rPr>
                <a:t>Each number symbol a category</a:t>
              </a:r>
              <a:endParaRPr lang="en-US" sz="28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/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9AC11-30D1-4232-ACD0-EA9EB9FF1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318156"/>
                  <a:ext cx="2595963" cy="661979"/>
                </a:xfrm>
                <a:prstGeom prst="rect">
                  <a:avLst/>
                </a:prstGeom>
                <a:blipFill>
                  <a:blip r:embed="rId3"/>
                  <a:stretch>
                    <a:fillRect l="-42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14:cNvPr>
              <p14:cNvContentPartPr/>
              <p14:nvPr/>
            </p14:nvContentPartPr>
            <p14:xfrm>
              <a:off x="2218860" y="4704990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12B28F5-0FFD-44B8-8F88-B6ADB9228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60" y="46963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711FD49-9E1D-4B64-9591-F210AFF9F541}"/>
              </a:ext>
            </a:extLst>
          </p:cNvPr>
          <p:cNvGrpSpPr/>
          <p:nvPr/>
        </p:nvGrpSpPr>
        <p:grpSpPr>
          <a:xfrm>
            <a:off x="539239" y="3836194"/>
            <a:ext cx="10738362" cy="2222584"/>
            <a:chOff x="539238" y="3836194"/>
            <a:chExt cx="10814561" cy="2222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/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3600" baseline="-10000" dirty="0">
                      <a:solidFill>
                        <a:schemeClr val="tx1"/>
                      </a:solidFill>
                    </a:rPr>
                    <a:t>Vector representation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3200" baseline="-10000" dirty="0">
                    <a:solidFill>
                      <a:schemeClr val="tx1"/>
                    </a:solidFill>
                  </a:endParaRPr>
                </a:p>
                <a:p>
                  <a:endParaRPr lang="en-US" sz="28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A6BC7D8-029A-4134-820E-B56175CF6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4" y="3979738"/>
                  <a:ext cx="8166563" cy="492062"/>
                </a:xfrm>
                <a:prstGeom prst="rect">
                  <a:avLst/>
                </a:prstGeom>
                <a:blipFill>
                  <a:blip r:embed="rId6"/>
                  <a:stretch>
                    <a:fillRect l="-2331" t="-11111" b="-19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/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4123063-AA0B-4286-9B59-81341D34C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68" y="4409840"/>
                  <a:ext cx="10695631" cy="1648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B4D06F-39BB-41DF-8A07-CD84BA027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38" y="3836194"/>
              <a:ext cx="10624062" cy="7264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50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85F13865-941F-4410-B849-B7720ACF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3" y="1028680"/>
            <a:ext cx="11819421" cy="5734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381642-727B-4C63-80D0-922B53A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" y="1009631"/>
            <a:ext cx="11819421" cy="29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/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Threshold classification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AF4D9-2BB7-43D5-93FF-E84BF85C7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9" y="4324351"/>
                <a:ext cx="8166563" cy="2038349"/>
              </a:xfrm>
              <a:prstGeom prst="rect">
                <a:avLst/>
              </a:prstGeom>
              <a:blipFill>
                <a:blip r:embed="rId3"/>
                <a:stretch>
                  <a:fillRect l="-2239" t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43D6955-3E4C-446C-B377-D51D1CF1A7BB}"/>
              </a:ext>
            </a:extLst>
          </p:cNvPr>
          <p:cNvGrpSpPr/>
          <p:nvPr/>
        </p:nvGrpSpPr>
        <p:grpSpPr>
          <a:xfrm>
            <a:off x="2181226" y="2392586"/>
            <a:ext cx="2884872" cy="864964"/>
            <a:chOff x="2181226" y="2392586"/>
            <a:chExt cx="2884872" cy="86496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3B0186-9B88-4EA8-9B72-524E4BA3390D}"/>
                </a:ext>
              </a:extLst>
            </p:cNvPr>
            <p:cNvSpPr/>
            <p:nvPr/>
          </p:nvSpPr>
          <p:spPr>
            <a:xfrm rot="19771533">
              <a:off x="4394221" y="2392586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CBB584-D725-4E5A-87FC-D81483A4B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226" y="2466965"/>
              <a:ext cx="2447924" cy="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9112AE4-85F6-400F-AD0C-3F557ABB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730159" y="2466965"/>
              <a:ext cx="0" cy="7905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047BE2-B759-46A4-9C6D-AB3CFFD71435}"/>
              </a:ext>
            </a:extLst>
          </p:cNvPr>
          <p:cNvGrpSpPr/>
          <p:nvPr/>
        </p:nvGrpSpPr>
        <p:grpSpPr>
          <a:xfrm>
            <a:off x="1847850" y="1009631"/>
            <a:ext cx="5935952" cy="2571769"/>
            <a:chOff x="1847850" y="1009631"/>
            <a:chExt cx="5935952" cy="257176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09FFF2-7EB9-48CE-B350-0432B0E79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1293575"/>
              <a:ext cx="5857875" cy="22878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/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2B216B5-A387-4129-984E-355C5BE1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797" y="1009631"/>
                  <a:ext cx="86100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1A4B16-19A7-4F13-B8AC-35D159BEB49E}"/>
              </a:ext>
            </a:extLst>
          </p:cNvPr>
          <p:cNvSpPr/>
          <p:nvPr/>
        </p:nvSpPr>
        <p:spPr>
          <a:xfrm rot="19771533">
            <a:off x="8927124" y="1539059"/>
            <a:ext cx="671877" cy="14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D83CD8"/>
                </a:solidFill>
              </a:rPr>
              <a:t>x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510BC32-C9A6-4E78-80A9-27E52A455EBE}"/>
              </a:ext>
            </a:extLst>
          </p:cNvPr>
          <p:cNvGrpSpPr/>
          <p:nvPr/>
        </p:nvGrpSpPr>
        <p:grpSpPr>
          <a:xfrm>
            <a:off x="2181226" y="2355382"/>
            <a:ext cx="3953393" cy="902168"/>
            <a:chOff x="2181226" y="2355382"/>
            <a:chExt cx="3953393" cy="9021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55D5393-342F-474A-A58B-ADF2D78877AA}"/>
                </a:ext>
              </a:extLst>
            </p:cNvPr>
            <p:cNvSpPr/>
            <p:nvPr/>
          </p:nvSpPr>
          <p:spPr>
            <a:xfrm rot="19771533">
              <a:off x="5462742" y="2355382"/>
              <a:ext cx="671877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D83CD8"/>
                  </a:solidFill>
                </a:rPr>
                <a:t>x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474D4AD-A3D9-4F44-8179-207613839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2408908"/>
              <a:ext cx="3516445" cy="20853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212C84B-87F9-4CED-9C5A-6F125A64F4F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680" y="2429761"/>
              <a:ext cx="0" cy="827789"/>
            </a:xfrm>
            <a:prstGeom prst="straightConnector1">
              <a:avLst/>
            </a:prstGeom>
            <a:ln>
              <a:solidFill>
                <a:srgbClr val="D83CD8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B227AF-4211-4138-A456-44A8CE0DCE61}"/>
              </a:ext>
            </a:extLst>
          </p:cNvPr>
          <p:cNvGrpSpPr/>
          <p:nvPr/>
        </p:nvGrpSpPr>
        <p:grpSpPr>
          <a:xfrm>
            <a:off x="1971675" y="1059141"/>
            <a:ext cx="7086600" cy="2646084"/>
            <a:chOff x="1971675" y="1059141"/>
            <a:chExt cx="7086600" cy="264608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79F5D-8D03-411F-BB17-FD766F5F8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675" y="1378963"/>
              <a:ext cx="7058025" cy="2326262"/>
            </a:xfrm>
            <a:prstGeom prst="line">
              <a:avLst/>
            </a:prstGeom>
            <a:ln w="15875">
              <a:solidFill>
                <a:srgbClr val="D83C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/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2BCCC2B-DD67-4036-8B49-BB59CAB41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7270" y="1059141"/>
                  <a:ext cx="86100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/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𝑏𝑎𝑑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𝑖𝑑𝑒𝑎</m:t>
                    </m:r>
                  </m:oMath>
                </a14:m>
                <a:r>
                  <a:rPr lang="en-US" sz="2000" baseline="-10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04E7B03-28E4-4A77-BE53-F945EF18D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364" y="2701442"/>
                <a:ext cx="3915192" cy="819549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B82693-1302-44C3-A316-5F229AB1C0FA}"/>
              </a:ext>
            </a:extLst>
          </p:cNvPr>
          <p:cNvGrpSpPr/>
          <p:nvPr/>
        </p:nvGrpSpPr>
        <p:grpSpPr>
          <a:xfrm>
            <a:off x="7649460" y="2494180"/>
            <a:ext cx="3958634" cy="1211045"/>
            <a:chOff x="7829550" y="2370355"/>
            <a:chExt cx="3958634" cy="121104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67DB8A-FCF3-43BB-91D0-56DF8310AD8D}"/>
                </a:ext>
              </a:extLst>
            </p:cNvPr>
            <p:cNvCxnSpPr/>
            <p:nvPr/>
          </p:nvCxnSpPr>
          <p:spPr>
            <a:xfrm>
              <a:off x="7829550" y="2437487"/>
              <a:ext cx="3958634" cy="11439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41127EF-5442-4870-AEC1-D974C30C1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8246" y="2370355"/>
              <a:ext cx="3432560" cy="12110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1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We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want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11144986" cy="5477080"/>
              </a:xfrm>
              <a:prstGeom prst="rect">
                <a:avLst/>
              </a:prstGeom>
              <a:blipFill>
                <a:blip r:embed="rId2"/>
                <a:stretch>
                  <a:fillRect l="-1696" t="-1669" b="-64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47B229-B36A-4EDF-824E-44CEE7297E8C}"/>
              </a:ext>
            </a:extLst>
          </p:cNvPr>
          <p:cNvGrpSpPr/>
          <p:nvPr/>
        </p:nvGrpSpPr>
        <p:grpSpPr>
          <a:xfrm>
            <a:off x="555354" y="2893906"/>
            <a:ext cx="2664034" cy="1547746"/>
            <a:chOff x="555354" y="2893906"/>
            <a:chExt cx="2664034" cy="15477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07559" y="2893906"/>
              <a:ext cx="670287" cy="33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2800" baseline="-10000" dirty="0">
                  <a:solidFill>
                    <a:schemeClr val="tx1"/>
                  </a:solidFill>
                </a:rPr>
                <a:t>where</a:t>
              </a:r>
              <a:endParaRPr lang="en-US" sz="2000" baseline="-10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/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C66D70D-1D39-49D2-9CC4-2C5EF5A5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4" y="3350456"/>
                  <a:ext cx="2664034" cy="10911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27D0F-CB07-4278-B80A-A9FF5A8021AF}"/>
              </a:ext>
            </a:extLst>
          </p:cNvPr>
          <p:cNvGrpSpPr/>
          <p:nvPr/>
        </p:nvGrpSpPr>
        <p:grpSpPr>
          <a:xfrm>
            <a:off x="4629151" y="1064465"/>
            <a:ext cx="7491812" cy="4212314"/>
            <a:chOff x="4629151" y="1064465"/>
            <a:chExt cx="7491812" cy="42123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331AD2-741F-490E-B91F-6A9AB092B96A}"/>
                </a:ext>
              </a:extLst>
            </p:cNvPr>
            <p:cNvGrpSpPr/>
            <p:nvPr/>
          </p:nvGrpSpPr>
          <p:grpSpPr>
            <a:xfrm>
              <a:off x="4629151" y="1064465"/>
              <a:ext cx="7491812" cy="4212314"/>
              <a:chOff x="4629151" y="1064465"/>
              <a:chExt cx="7491812" cy="421231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769CB8B-7CE7-4148-B5D1-30A36F7D5BCB}"/>
                  </a:ext>
                </a:extLst>
              </p:cNvPr>
              <p:cNvGrpSpPr/>
              <p:nvPr/>
            </p:nvGrpSpPr>
            <p:grpSpPr>
              <a:xfrm>
                <a:off x="5286376" y="1064465"/>
                <a:ext cx="6834587" cy="2812596"/>
                <a:chOff x="4562476" y="1273630"/>
                <a:chExt cx="6834587" cy="2812596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0E9312C-5291-4E74-9496-EE1404546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476" y="1273630"/>
                  <a:ext cx="6791324" cy="2812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E1EE5E2-6A4E-430A-8B39-A5A235C97B72}"/>
                    </a:ext>
                  </a:extLst>
                </p:cNvPr>
                <p:cNvSpPr/>
                <p:nvPr/>
              </p:nvSpPr>
              <p:spPr>
                <a:xfrm>
                  <a:off x="11002610" y="3567675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/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b="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a:t>or</a:t>
                    </a:r>
                    <a:endParaRPr lang="en-US" sz="2400" b="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oMath>
                      </m:oMathPara>
                    </a14:m>
                    <a:endParaRPr lang="en-US" sz="2400" i="1" dirty="0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02A5E1-1094-40D8-8AB2-43731AB08A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151" y="4185583"/>
                    <a:ext cx="2664034" cy="10911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63" b="-50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/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6E30893-0E79-4771-A395-DEADE618F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572" y="1085829"/>
                  <a:ext cx="1711926" cy="520372"/>
                </a:xfrm>
                <a:prstGeom prst="rect">
                  <a:avLst/>
                </a:prstGeom>
                <a:blipFill>
                  <a:blip r:embed="rId6"/>
                  <a:stretch>
                    <a:fillRect l="-24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A573A-3257-4553-8128-AB759B516C45}"/>
              </a:ext>
            </a:extLst>
          </p:cNvPr>
          <p:cNvGrpSpPr/>
          <p:nvPr/>
        </p:nvGrpSpPr>
        <p:grpSpPr>
          <a:xfrm>
            <a:off x="501144" y="3877061"/>
            <a:ext cx="3396019" cy="1504564"/>
            <a:chOff x="501144" y="3877061"/>
            <a:chExt cx="3396019" cy="1504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44" y="4491511"/>
                  <a:ext cx="2664034" cy="8901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528A76-64EB-41D4-B747-E119A8BE013D}"/>
                </a:ext>
              </a:extLst>
            </p:cNvPr>
            <p:cNvSpPr/>
            <p:nvPr/>
          </p:nvSpPr>
          <p:spPr>
            <a:xfrm>
              <a:off x="2733674" y="3877061"/>
              <a:ext cx="1163489" cy="1184640"/>
            </a:xfrm>
            <a:custGeom>
              <a:avLst/>
              <a:gdLst>
                <a:gd name="connsiteX0" fmla="*/ 0 w 1369097"/>
                <a:gd name="connsiteY0" fmla="*/ 0 h 1200150"/>
                <a:gd name="connsiteX1" fmla="*/ 923925 w 1369097"/>
                <a:gd name="connsiteY1" fmla="*/ 257175 h 1200150"/>
                <a:gd name="connsiteX2" fmla="*/ 1323975 w 1369097"/>
                <a:gd name="connsiteY2" fmla="*/ 428625 h 1200150"/>
                <a:gd name="connsiteX3" fmla="*/ 1276350 w 1369097"/>
                <a:gd name="connsiteY3" fmla="*/ 885825 h 1200150"/>
                <a:gd name="connsiteX4" fmla="*/ 581025 w 1369097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097" h="1200150">
                  <a:moveTo>
                    <a:pt x="0" y="0"/>
                  </a:moveTo>
                  <a:cubicBezTo>
                    <a:pt x="351631" y="92869"/>
                    <a:pt x="703263" y="185738"/>
                    <a:pt x="923925" y="257175"/>
                  </a:cubicBezTo>
                  <a:cubicBezTo>
                    <a:pt x="1144588" y="328613"/>
                    <a:pt x="1265238" y="323850"/>
                    <a:pt x="1323975" y="428625"/>
                  </a:cubicBezTo>
                  <a:cubicBezTo>
                    <a:pt x="1382712" y="533400"/>
                    <a:pt x="1400175" y="757238"/>
                    <a:pt x="1276350" y="885825"/>
                  </a:cubicBezTo>
                  <a:cubicBezTo>
                    <a:pt x="1152525" y="1014413"/>
                    <a:pt x="866775" y="1107281"/>
                    <a:pt x="581025" y="120015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Interpretation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144986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	</a:t>
            </a:r>
          </a:p>
          <a:p>
            <a:pPr>
              <a:spcAft>
                <a:spcPts val="1800"/>
              </a:spcAft>
            </a:pP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/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the probability that y = 1 given x parametrize by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FAC4B8-1943-43FB-B604-208E94A8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3424927"/>
                <a:ext cx="10271632" cy="518179"/>
              </a:xfrm>
              <a:prstGeom prst="rect">
                <a:avLst/>
              </a:prstGeom>
              <a:blipFill>
                <a:blip r:embed="rId2"/>
                <a:stretch>
                  <a:fillRect l="-1068" t="-1882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/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estimate probability that y = 1 for given input x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BE6734-5D75-4CE7-8D6A-156B70B2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1184629"/>
                <a:ext cx="8138031" cy="426498"/>
              </a:xfrm>
              <a:prstGeom prst="rect">
                <a:avLst/>
              </a:prstGeom>
              <a:blipFill>
                <a:blip r:embed="rId3"/>
                <a:stretch>
                  <a:fillRect l="-1348" t="-214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/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75C39A-76A5-4D1D-BC70-CA75FADA7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6" y="4228877"/>
                <a:ext cx="10271632" cy="759270"/>
              </a:xfrm>
              <a:prstGeom prst="rect">
                <a:avLst/>
              </a:prstGeom>
              <a:blipFill>
                <a:blip r:embed="rId4"/>
                <a:stretch>
                  <a:fillRect l="-1009" t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9032C15-3921-44BA-9BE4-ACD3941C6AA2}"/>
              </a:ext>
            </a:extLst>
          </p:cNvPr>
          <p:cNvGrpSpPr/>
          <p:nvPr/>
        </p:nvGrpSpPr>
        <p:grpSpPr>
          <a:xfrm>
            <a:off x="491613" y="1839307"/>
            <a:ext cx="11265917" cy="1577923"/>
            <a:chOff x="491613" y="1839307"/>
            <a:chExt cx="11265917" cy="1577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/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So we can define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as probability function</a:t>
                  </a: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34B84-B46C-410C-AA3D-62451AE1C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2785306"/>
                  <a:ext cx="10271632" cy="518179"/>
                </a:xfrm>
                <a:prstGeom prst="rect">
                  <a:avLst/>
                </a:prstGeom>
                <a:blipFill>
                  <a:blip r:embed="rId5"/>
                  <a:stretch>
                    <a:fillRect l="-1780" t="-18824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/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malignent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tumer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1C54E-F2C7-4F92-B6D2-2B0CCC4D7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6" y="1839307"/>
                  <a:ext cx="10112604" cy="1577923"/>
                </a:xfrm>
                <a:prstGeom prst="rect">
                  <a:avLst/>
                </a:prstGeom>
                <a:blipFill>
                  <a:blip r:embed="rId6"/>
                  <a:stretch>
                    <a:fillRect l="-1025" t="-61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A1A873D-933E-4A42-9A2C-C9375F64DFE2}"/>
                </a:ext>
              </a:extLst>
            </p:cNvPr>
            <p:cNvCxnSpPr/>
            <p:nvPr/>
          </p:nvCxnSpPr>
          <p:spPr>
            <a:xfrm>
              <a:off x="491613" y="2499735"/>
              <a:ext cx="11265917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5FB2-337D-44B8-B6C9-69DF69E37917}"/>
              </a:ext>
            </a:extLst>
          </p:cNvPr>
          <p:cNvGrpSpPr/>
          <p:nvPr/>
        </p:nvGrpSpPr>
        <p:grpSpPr>
          <a:xfrm>
            <a:off x="4038601" y="513650"/>
            <a:ext cx="7725388" cy="2934400"/>
            <a:chOff x="4038601" y="513650"/>
            <a:chExt cx="7725388" cy="2934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BF5FB-3764-46D9-A227-20E1EF834389}"/>
                </a:ext>
              </a:extLst>
            </p:cNvPr>
            <p:cNvGrpSpPr/>
            <p:nvPr/>
          </p:nvGrpSpPr>
          <p:grpSpPr>
            <a:xfrm>
              <a:off x="4038601" y="518763"/>
              <a:ext cx="7725388" cy="2929287"/>
              <a:chOff x="7518334" y="518764"/>
              <a:chExt cx="4245653" cy="20994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DC3D016-98E5-476A-BE7F-FEAC28F67EF3}"/>
                  </a:ext>
                </a:extLst>
              </p:cNvPr>
              <p:cNvGrpSpPr/>
              <p:nvPr/>
            </p:nvGrpSpPr>
            <p:grpSpPr>
              <a:xfrm>
                <a:off x="7518334" y="735175"/>
                <a:ext cx="4245653" cy="1883015"/>
                <a:chOff x="7518334" y="735175"/>
                <a:chExt cx="4245653" cy="1883015"/>
              </a:xfrm>
            </p:grpSpPr>
            <p:pic>
              <p:nvPicPr>
                <p:cNvPr id="30" name="Picture 6" descr="Sigmoid Function, online calculator and formula">
                  <a:extLst>
                    <a:ext uri="{FF2B5EF4-FFF2-40B4-BE49-F238E27FC236}">
                      <a16:creationId xmlns:a16="http://schemas.microsoft.com/office/drawing/2014/main" id="{07F3E290-647F-4DB9-9128-83C8DA13BB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8334" y="735175"/>
                  <a:ext cx="4100513" cy="1883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7C66F77-C53E-436F-BCFA-4E6AB3DDC5E5}"/>
                    </a:ext>
                  </a:extLst>
                </p:cNvPr>
                <p:cNvSpPr/>
                <p:nvPr/>
              </p:nvSpPr>
              <p:spPr>
                <a:xfrm>
                  <a:off x="11369534" y="2125429"/>
                  <a:ext cx="394453" cy="256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z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/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02D961-6FD0-4423-B18B-47B58A451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7339" y="518764"/>
                    <a:ext cx="74167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814FE63-6870-4E13-8B70-D4125AA9A266}"/>
                </a:ext>
              </a:extLst>
            </p:cNvPr>
            <p:cNvSpPr/>
            <p:nvPr/>
          </p:nvSpPr>
          <p:spPr>
            <a:xfrm>
              <a:off x="7380820" y="513650"/>
              <a:ext cx="717746" cy="3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8" y="17898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52806-57E8-4726-BE07-46B74B4A9E0F}"/>
              </a:ext>
            </a:extLst>
          </p:cNvPr>
          <p:cNvSpPr/>
          <p:nvPr/>
        </p:nvSpPr>
        <p:spPr>
          <a:xfrm>
            <a:off x="545870" y="1085829"/>
            <a:ext cx="11449642" cy="5477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2000" baseline="-1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/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6AF5C1-3917-469D-8178-A44F54230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" y="2661276"/>
                <a:ext cx="3258650" cy="10770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/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F600A3C-99C3-4586-A056-42B04F5D5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0" y="1179677"/>
                <a:ext cx="3130414" cy="11628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C191C7-C643-4946-9C6D-626B4D508A34}"/>
              </a:ext>
            </a:extLst>
          </p:cNvPr>
          <p:cNvGrpSpPr/>
          <p:nvPr/>
        </p:nvGrpSpPr>
        <p:grpSpPr>
          <a:xfrm>
            <a:off x="7799767" y="1132582"/>
            <a:ext cx="3562608" cy="3104065"/>
            <a:chOff x="7799767" y="1132582"/>
            <a:chExt cx="3562608" cy="310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/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5AB09E1-6479-4CB4-999B-FD87A180E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305" y="3608339"/>
                  <a:ext cx="3411070" cy="628308"/>
                </a:xfrm>
                <a:prstGeom prst="rect">
                  <a:avLst/>
                </a:prstGeom>
                <a:blipFill>
                  <a:blip r:embed="rId6"/>
                  <a:stretch>
                    <a:fillRect l="-19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55974316-1902-4A3E-BF43-BF433FCD63BE}"/>
                </a:ext>
              </a:extLst>
            </p:cNvPr>
            <p:cNvSpPr/>
            <p:nvPr/>
          </p:nvSpPr>
          <p:spPr>
            <a:xfrm rot="10800000">
              <a:off x="7799767" y="1132582"/>
              <a:ext cx="418947" cy="980608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9049A-3270-413D-B2E0-D5CA54434D05}"/>
              </a:ext>
            </a:extLst>
          </p:cNvPr>
          <p:cNvGrpSpPr/>
          <p:nvPr/>
        </p:nvGrpSpPr>
        <p:grpSpPr>
          <a:xfrm>
            <a:off x="4307184" y="2129522"/>
            <a:ext cx="3492583" cy="2107125"/>
            <a:chOff x="4307184" y="2129522"/>
            <a:chExt cx="3492583" cy="2107125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128D41-34E1-4D58-BF78-CA0AA5FEE21D}"/>
                </a:ext>
              </a:extLst>
            </p:cNvPr>
            <p:cNvSpPr/>
            <p:nvPr/>
          </p:nvSpPr>
          <p:spPr>
            <a:xfrm>
              <a:off x="7380820" y="2129522"/>
              <a:ext cx="418947" cy="966321"/>
            </a:xfrm>
            <a:prstGeom prst="leftBrac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/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sz="2000" b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5857311-CA19-4626-BC7E-49C6B8B15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184" y="3608339"/>
                  <a:ext cx="3474040" cy="628308"/>
                </a:xfrm>
                <a:prstGeom prst="rect">
                  <a:avLst/>
                </a:prstGeom>
                <a:blipFill>
                  <a:blip r:embed="rId7"/>
                  <a:stretch>
                    <a:fillRect l="-19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A2A87-9E7C-4D30-A61D-3F9790854742}"/>
              </a:ext>
            </a:extLst>
          </p:cNvPr>
          <p:cNvGrpSpPr/>
          <p:nvPr/>
        </p:nvGrpSpPr>
        <p:grpSpPr>
          <a:xfrm>
            <a:off x="402494" y="4302661"/>
            <a:ext cx="11736394" cy="1469510"/>
            <a:chOff x="402494" y="4302661"/>
            <a:chExt cx="11736394" cy="14695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63251F-14C3-476C-BCC2-3628031834BB}"/>
                </a:ext>
              </a:extLst>
            </p:cNvPr>
            <p:cNvCxnSpPr/>
            <p:nvPr/>
          </p:nvCxnSpPr>
          <p:spPr>
            <a:xfrm flipV="1">
              <a:off x="402494" y="4302661"/>
              <a:ext cx="11736394" cy="2132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C5BDCC-56CE-4C4D-91EE-E8CE7D3A69CE}"/>
                </a:ext>
              </a:extLst>
            </p:cNvPr>
            <p:cNvGrpSpPr/>
            <p:nvPr/>
          </p:nvGrpSpPr>
          <p:grpSpPr>
            <a:xfrm>
              <a:off x="500188" y="4642702"/>
              <a:ext cx="4957637" cy="1129469"/>
              <a:chOff x="525458" y="4341319"/>
              <a:chExt cx="4198943" cy="1129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/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DCA45DF-99C5-422F-ADF3-B8084FC14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8" y="4341319"/>
                    <a:ext cx="4198942" cy="506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/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E1AD413-C6A4-4913-AD0B-7BF4D9BEF3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9" y="4964577"/>
                    <a:ext cx="4198942" cy="506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1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F2B421-0A9D-45C0-9444-75B555DC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180280"/>
              </p:ext>
            </p:extLst>
          </p:nvPr>
        </p:nvGraphicFramePr>
        <p:xfrm>
          <a:off x="5276851" y="1358900"/>
          <a:ext cx="6677024" cy="276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4A1CBD-EE97-4381-8B46-2C47FDAEA4FD}"/>
              </a:ext>
            </a:extLst>
          </p:cNvPr>
          <p:cNvSpPr/>
          <p:nvPr/>
        </p:nvSpPr>
        <p:spPr>
          <a:xfrm>
            <a:off x="838200" y="4295775"/>
            <a:ext cx="4067175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Supervised Learning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Given the “right answer” for each example in the data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EC72F-5CB2-4A16-937C-7CA53162530D}"/>
              </a:ext>
            </a:extLst>
          </p:cNvPr>
          <p:cNvSpPr/>
          <p:nvPr/>
        </p:nvSpPr>
        <p:spPr>
          <a:xfrm>
            <a:off x="6010275" y="4295775"/>
            <a:ext cx="5486400" cy="174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tx1"/>
                </a:solidFill>
              </a:rPr>
              <a:t>Regression Problem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Predict real-valued output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Classification: discrete-value output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72492-DCE2-4BB9-9F87-CCD3CAA08632}"/>
              </a:ext>
            </a:extLst>
          </p:cNvPr>
          <p:cNvCxnSpPr/>
          <p:nvPr/>
        </p:nvCxnSpPr>
        <p:spPr>
          <a:xfrm>
            <a:off x="5505450" y="4295775"/>
            <a:ext cx="0" cy="174307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2076449" y="1795694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8F5D-34A7-4356-BAD1-734C8B6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8" y="1008333"/>
            <a:ext cx="3453061" cy="266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Boundary – example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/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7EC544-4F7D-4590-A99E-B0410A91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70" y="3921891"/>
                <a:ext cx="7462520" cy="472581"/>
              </a:xfrm>
              <a:prstGeom prst="rect">
                <a:avLst/>
              </a:prstGeom>
              <a:blipFill>
                <a:blip r:embed="rId3"/>
                <a:stretch>
                  <a:fillRect l="-1961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4413184" y="1037155"/>
            <a:ext cx="6302441" cy="1082440"/>
            <a:chOff x="4413184" y="1037155"/>
            <a:chExt cx="5652783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34" y="1335816"/>
                  <a:ext cx="3972233" cy="448883"/>
                </a:xfrm>
                <a:prstGeom prst="rect">
                  <a:avLst/>
                </a:prstGeom>
                <a:blipFill>
                  <a:blip r:embed="rId4"/>
                  <a:stretch>
                    <a:fillRect l="-2476"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773560" cy="1082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/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D83CD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Decision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Boundary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B42E16-65FB-49BD-94FA-49ADB778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53" y="4966043"/>
                <a:ext cx="5703347" cy="556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C53C7-035A-4341-981F-299595ABEA7B}"/>
              </a:ext>
            </a:extLst>
          </p:cNvPr>
          <p:cNvGrpSpPr/>
          <p:nvPr/>
        </p:nvGrpSpPr>
        <p:grpSpPr>
          <a:xfrm>
            <a:off x="665577" y="1447281"/>
            <a:ext cx="3718004" cy="1929253"/>
            <a:chOff x="665577" y="1447281"/>
            <a:chExt cx="3718004" cy="1929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CD95AC-C441-4ED5-B674-C85583ACCBB1}"/>
                </a:ext>
              </a:extLst>
            </p:cNvPr>
            <p:cNvGrpSpPr/>
            <p:nvPr/>
          </p:nvGrpSpPr>
          <p:grpSpPr>
            <a:xfrm>
              <a:off x="665577" y="1447281"/>
              <a:ext cx="3718004" cy="1929253"/>
              <a:chOff x="665577" y="1447281"/>
              <a:chExt cx="3718004" cy="1929253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7479F5D-8D03-411F-BB17-FD766F5F8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056" y="1447281"/>
                <a:ext cx="2056498" cy="1929253"/>
              </a:xfrm>
              <a:prstGeom prst="line">
                <a:avLst/>
              </a:prstGeom>
              <a:ln w="15875">
                <a:solidFill>
                  <a:srgbClr val="D83C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/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2BCCC2B-DD67-4036-8B49-BB59CAB41C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577" y="2736557"/>
                    <a:ext cx="8009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F3470-0E2A-4EF4-B87D-CD6389E91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973" y="2519761"/>
                <a:ext cx="529619" cy="501279"/>
              </a:xfrm>
              <a:prstGeom prst="line">
                <a:avLst/>
              </a:prstGeom>
              <a:ln w="15875">
                <a:solidFill>
                  <a:srgbClr val="D83CD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/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D83C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74A553B-F2C8-41B5-8698-5D998B727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592" y="2250535"/>
                    <a:ext cx="80098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BFC0D2-31B8-40CA-A929-F31A76864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6566" y="2211486"/>
              <a:ext cx="674656" cy="664614"/>
            </a:xfrm>
            <a:prstGeom prst="line">
              <a:avLst/>
            </a:prstGeom>
            <a:ln w="15875">
              <a:solidFill>
                <a:srgbClr val="D83CD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5D6F1B-8030-49F9-9F1E-B05FDE62D6C4}"/>
              </a:ext>
            </a:extLst>
          </p:cNvPr>
          <p:cNvGrpSpPr/>
          <p:nvPr/>
        </p:nvGrpSpPr>
        <p:grpSpPr>
          <a:xfrm>
            <a:off x="948670" y="4685651"/>
            <a:ext cx="4333862" cy="1063498"/>
            <a:chOff x="948670" y="4685651"/>
            <a:chExt cx="4333862" cy="106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4685651"/>
                  <a:ext cx="4333862" cy="472581"/>
                </a:xfrm>
                <a:prstGeom prst="rect">
                  <a:avLst/>
                </a:prstGeom>
                <a:blipFill>
                  <a:blip r:embed="rId9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/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𝑝𝑟𝑒𝑑𝑖𝑐𝑡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AFD337D-130E-427B-A512-5AE706283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670" y="5276568"/>
                  <a:ext cx="4333862" cy="472581"/>
                </a:xfrm>
                <a:prstGeom prst="rect">
                  <a:avLst/>
                </a:prstGeom>
                <a:blipFill>
                  <a:blip r:embed="rId10"/>
                  <a:stretch>
                    <a:fillRect l="-1969"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6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794893-998B-415B-85F9-2F14C833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" y="952937"/>
            <a:ext cx="3318905" cy="299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decision boundary – example II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C8F48-3F0C-4DDF-A33A-7E95BD3E97DC}"/>
              </a:ext>
            </a:extLst>
          </p:cNvPr>
          <p:cNvGrpSpPr/>
          <p:nvPr/>
        </p:nvGrpSpPr>
        <p:grpSpPr>
          <a:xfrm>
            <a:off x="3819525" y="999480"/>
            <a:ext cx="7743919" cy="1696520"/>
            <a:chOff x="4413184" y="1037155"/>
            <a:chExt cx="5017322" cy="108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/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DCA45DF-99C5-422F-ADF3-B8084FC14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407" y="1476590"/>
                  <a:ext cx="3923099" cy="203570"/>
                </a:xfrm>
                <a:prstGeom prst="rect">
                  <a:avLst/>
                </a:prstGeom>
                <a:blipFill>
                  <a:blip r:embed="rId3"/>
                  <a:stretch>
                    <a:fillRect l="-1511" t="-3846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/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46B4B24-F8A4-41BC-A198-748AC8E12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184" y="1037155"/>
                  <a:ext cx="1094223" cy="10824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61C88-145A-42ED-B3AB-C0068A35FB89}"/>
              </a:ext>
            </a:extLst>
          </p:cNvPr>
          <p:cNvGrpSpPr/>
          <p:nvPr/>
        </p:nvGrpSpPr>
        <p:grpSpPr>
          <a:xfrm>
            <a:off x="1164989" y="3944857"/>
            <a:ext cx="4931012" cy="1100805"/>
            <a:chOff x="1164989" y="3944857"/>
            <a:chExt cx="4931012" cy="1100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/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DFA853-683A-4124-9467-04DDE7735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90" y="3944857"/>
                  <a:ext cx="4931011" cy="472581"/>
                </a:xfrm>
                <a:prstGeom prst="rect">
                  <a:avLst/>
                </a:prstGeom>
                <a:blipFill>
                  <a:blip r:embed="rId5"/>
                  <a:stretch>
                    <a:fillRect l="-2843" b="-8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/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0EC476-B2F7-422F-9D89-EAA5DAB3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4573081"/>
                  <a:ext cx="4931011" cy="472581"/>
                </a:xfrm>
                <a:prstGeom prst="rect">
                  <a:avLst/>
                </a:prstGeom>
                <a:blipFill>
                  <a:blip r:embed="rId6"/>
                  <a:stretch>
                    <a:fillRect l="-1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/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𝑝𝑜𝑙𝑖𝑛𝑜𝑚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𝑚𝑢𝑐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𝑐𝑜𝑝𝑙𝑒𝑥𝑡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𝑎𝑝𝑒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DB40D8-3917-4266-8EB8-29B5E66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26" y="3391276"/>
                <a:ext cx="4629150" cy="1380372"/>
              </a:xfrm>
              <a:prstGeom prst="rect">
                <a:avLst/>
              </a:prstGeom>
              <a:blipFill>
                <a:blip r:embed="rId7"/>
                <a:stretch>
                  <a:fillRect l="-3162" r="-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817D3-C983-487D-A469-0555F0D3A262}"/>
              </a:ext>
            </a:extLst>
          </p:cNvPr>
          <p:cNvGrpSpPr/>
          <p:nvPr/>
        </p:nvGrpSpPr>
        <p:grpSpPr>
          <a:xfrm>
            <a:off x="1164989" y="1858153"/>
            <a:ext cx="5562191" cy="3808142"/>
            <a:chOff x="1164989" y="1858153"/>
            <a:chExt cx="5562191" cy="3808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7FFB37-1690-4BAF-844D-83DF7F2AD948}"/>
                </a:ext>
              </a:extLst>
            </p:cNvPr>
            <p:cNvSpPr/>
            <p:nvPr/>
          </p:nvSpPr>
          <p:spPr>
            <a:xfrm>
              <a:off x="1562101" y="1858153"/>
              <a:ext cx="1247774" cy="1227947"/>
            </a:xfrm>
            <a:prstGeom prst="ellipse">
              <a:avLst/>
            </a:pr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/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D83CD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solidFill>
                              <a:srgbClr val="D83C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Decision</m:t>
                        </m:r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Boundary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CEB526-0EB9-4276-ACB8-C5EEA8F0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89" y="5193714"/>
                  <a:ext cx="4931011" cy="472581"/>
                </a:xfrm>
                <a:prstGeom prst="rect">
                  <a:avLst/>
                </a:prstGeom>
                <a:blipFill>
                  <a:blip r:embed="rId8"/>
                  <a:stretch>
                    <a:fillRect l="-1607" r="-2101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460F78-ED13-417A-B2AA-A608A4719B32}"/>
                </a:ext>
              </a:extLst>
            </p:cNvPr>
            <p:cNvSpPr/>
            <p:nvPr/>
          </p:nvSpPr>
          <p:spPr>
            <a:xfrm>
              <a:off x="2733675" y="2838450"/>
              <a:ext cx="3993505" cy="2486025"/>
            </a:xfrm>
            <a:custGeom>
              <a:avLst/>
              <a:gdLst>
                <a:gd name="connsiteX0" fmla="*/ 0 w 3993505"/>
                <a:gd name="connsiteY0" fmla="*/ 0 h 2486025"/>
                <a:gd name="connsiteX1" fmla="*/ 3724275 w 3993505"/>
                <a:gd name="connsiteY1" fmla="*/ 571500 h 2486025"/>
                <a:gd name="connsiteX2" fmla="*/ 3409950 w 3993505"/>
                <a:gd name="connsiteY2" fmla="*/ 2486025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3505" h="2486025">
                  <a:moveTo>
                    <a:pt x="0" y="0"/>
                  </a:moveTo>
                  <a:cubicBezTo>
                    <a:pt x="1577975" y="78581"/>
                    <a:pt x="3155950" y="157162"/>
                    <a:pt x="3724275" y="571500"/>
                  </a:cubicBezTo>
                  <a:cubicBezTo>
                    <a:pt x="4292600" y="985838"/>
                    <a:pt x="3851275" y="1735931"/>
                    <a:pt x="3409950" y="24860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𝑇𝑟𝑎𝑖𝑛𝑔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⋯,(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57" y="1195718"/>
                <a:ext cx="9692265" cy="472581"/>
              </a:xfrm>
              <a:prstGeom prst="rect">
                <a:avLst/>
              </a:prstGeom>
              <a:blipFill>
                <a:blip r:embed="rId2"/>
                <a:stretch>
                  <a:fillRect l="-1447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/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eqAr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B4B24-F8A4-41BC-A198-748AC8E12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7" y="1956943"/>
                <a:ext cx="1540051" cy="1441926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/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𝐻𝑜𝑤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𝑜𝑜𝑠𝑒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DFA853-683A-4124-9467-04DDE773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4948843"/>
                <a:ext cx="6982048" cy="890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/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C8A2F5-0661-485C-A232-9DB9B3367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1" y="3663330"/>
                <a:ext cx="2664034" cy="890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/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66513-3036-49AC-8D9B-41EAA466B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228" y="2525373"/>
                <a:ext cx="2664034" cy="472581"/>
              </a:xfrm>
              <a:prstGeom prst="rect">
                <a:avLst/>
              </a:prstGeom>
              <a:blipFill>
                <a:blip r:embed="rId6"/>
                <a:stretch>
                  <a:fillRect l="-2746"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/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6B0699-AE4B-43F4-90F4-2E354CF25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2442469"/>
                <a:ext cx="1833742" cy="417533"/>
              </a:xfrm>
              <a:prstGeom prst="rect">
                <a:avLst/>
              </a:prstGeom>
              <a:blipFill>
                <a:blip r:embed="rId7"/>
                <a:stretch>
                  <a:fillRect l="-4319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4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5" y="284524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/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 baseline="-2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 baseline="3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baseline="100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 baseline="4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CA45DF-99C5-422F-ADF3-B8084FC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23" y="1195718"/>
                <a:ext cx="9692265" cy="890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7A4C9-A40A-4719-B777-EC61292955E4}"/>
              </a:ext>
            </a:extLst>
          </p:cNvPr>
          <p:cNvGrpSpPr/>
          <p:nvPr/>
        </p:nvGrpSpPr>
        <p:grpSpPr>
          <a:xfrm>
            <a:off x="1059313" y="1824672"/>
            <a:ext cx="6543765" cy="1024557"/>
            <a:chOff x="1059313" y="1824672"/>
            <a:chExt cx="6543765" cy="102455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742C5900-FBD6-41BA-B9B4-19321CD35575}"/>
                </a:ext>
              </a:extLst>
            </p:cNvPr>
            <p:cNvSpPr/>
            <p:nvPr/>
          </p:nvSpPr>
          <p:spPr>
            <a:xfrm rot="5400000">
              <a:off x="6586111" y="1133691"/>
              <a:ext cx="325985" cy="17079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/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DFC5799-1902-4392-A506-29418D407D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13" y="2250794"/>
                  <a:ext cx="3948628" cy="5984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80B328-20EE-428F-98BF-31102301B13E}"/>
                </a:ext>
              </a:extLst>
            </p:cNvPr>
            <p:cNvGrpSpPr/>
            <p:nvPr/>
          </p:nvGrpSpPr>
          <p:grpSpPr>
            <a:xfrm>
              <a:off x="4676775" y="2150658"/>
              <a:ext cx="2085975" cy="459192"/>
              <a:chOff x="4676775" y="2150658"/>
              <a:chExt cx="2085975" cy="4591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899D63-E4EA-4748-9E46-DBE36C2F1080}"/>
                  </a:ext>
                </a:extLst>
              </p:cNvPr>
              <p:cNvCxnSpPr>
                <a:stCxn id="3" idx="1"/>
              </p:cNvCxnSpPr>
              <p:nvPr/>
            </p:nvCxnSpPr>
            <p:spPr>
              <a:xfrm>
                <a:off x="6749104" y="2150658"/>
                <a:ext cx="13646" cy="45919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872608-27A7-43B4-8F2E-65D72D49B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6775" y="2609850"/>
                <a:ext cx="2085975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44D441-516C-4002-AC5E-A6DABE468695}"/>
              </a:ext>
            </a:extLst>
          </p:cNvPr>
          <p:cNvGrpSpPr/>
          <p:nvPr/>
        </p:nvGrpSpPr>
        <p:grpSpPr>
          <a:xfrm>
            <a:off x="3476629" y="2187925"/>
            <a:ext cx="7488764" cy="890114"/>
            <a:chOff x="3716097" y="2187925"/>
            <a:chExt cx="7249295" cy="890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/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9C8A2F5-0661-485C-A232-9DB9B3367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358" y="2187925"/>
                  <a:ext cx="2664034" cy="8901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40F529-5C5B-498C-9824-963932216CE4}"/>
                </a:ext>
              </a:extLst>
            </p:cNvPr>
            <p:cNvGrpSpPr/>
            <p:nvPr/>
          </p:nvGrpSpPr>
          <p:grpSpPr>
            <a:xfrm>
              <a:off x="3716097" y="2808171"/>
              <a:ext cx="4970703" cy="205902"/>
              <a:chOff x="3716097" y="2808171"/>
              <a:chExt cx="4970703" cy="20590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FE289C-8F0F-4E61-A77E-38403E8ED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6097" y="2819400"/>
                <a:ext cx="0" cy="1946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043EE9-6470-4BA1-994C-D17CB4EF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0317" y="3014073"/>
                <a:ext cx="49664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D183B4-CF62-4EB0-A9E8-F84925C5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8622" y="2808171"/>
                <a:ext cx="0" cy="194673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371B6F-1012-4CBD-87C2-C5350EB90A1A}"/>
              </a:ext>
            </a:extLst>
          </p:cNvPr>
          <p:cNvGrpSpPr/>
          <p:nvPr/>
        </p:nvGrpSpPr>
        <p:grpSpPr>
          <a:xfrm>
            <a:off x="909095" y="3555934"/>
            <a:ext cx="4177255" cy="2456952"/>
            <a:chOff x="909095" y="3555934"/>
            <a:chExt cx="4177255" cy="2456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/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𝑐𝑜𝑛𝑣𝑒𝑥</m:t>
                        </m:r>
                      </m:oMath>
                    </m:oMathPara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6B0699-AE4B-43F4-90F4-2E354CF25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164" y="3555934"/>
                  <a:ext cx="1536316" cy="446211"/>
                </a:xfrm>
                <a:prstGeom prst="rect">
                  <a:avLst/>
                </a:prstGeom>
                <a:blipFill>
                  <a:blip r:embed="rId5"/>
                  <a:stretch>
                    <a:fillRect l="-4762" r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EEFC0-4366-4DA1-B463-81026643387C}"/>
                </a:ext>
              </a:extLst>
            </p:cNvPr>
            <p:cNvGrpSpPr/>
            <p:nvPr/>
          </p:nvGrpSpPr>
          <p:grpSpPr>
            <a:xfrm>
              <a:off x="909095" y="3820932"/>
              <a:ext cx="4177255" cy="2191954"/>
              <a:chOff x="909095" y="3820932"/>
              <a:chExt cx="4177255" cy="21919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FD5950-8B2F-45F3-93B8-F985105CF16B}"/>
                  </a:ext>
                </a:extLst>
              </p:cNvPr>
              <p:cNvGrpSpPr/>
              <p:nvPr/>
            </p:nvGrpSpPr>
            <p:grpSpPr>
              <a:xfrm>
                <a:off x="909095" y="3820932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7431D0E-F5A2-4567-A9AF-05DF60ECB172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6DD13A9-B292-4983-A1EA-4CD6B6837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7640FCDD-B925-4107-8782-DD97300F80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846" t="-2632" b="-1842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7A724E4-606A-45BC-A4C5-802ED36D5E1D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4270A9-9FAF-4AE7-B1CC-309C0B1F5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7895196B-7B55-459A-BDC0-D1036FD5DE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8085" r="-53191" b="-2857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8E4808-FB58-43B7-963E-4BE84EC7FC9A}"/>
                  </a:ext>
                </a:extLst>
              </p:cNvPr>
              <p:cNvSpPr/>
              <p:nvPr/>
            </p:nvSpPr>
            <p:spPr>
              <a:xfrm>
                <a:off x="1572916" y="3829050"/>
                <a:ext cx="3513434" cy="1829392"/>
              </a:xfrm>
              <a:custGeom>
                <a:avLst/>
                <a:gdLst>
                  <a:gd name="connsiteX0" fmla="*/ 8234 w 3513434"/>
                  <a:gd name="connsiteY0" fmla="*/ 190500 h 1829392"/>
                  <a:gd name="connsiteX1" fmla="*/ 55859 w 3513434"/>
                  <a:gd name="connsiteY1" fmla="*/ 647700 h 1829392"/>
                  <a:gd name="connsiteX2" fmla="*/ 427334 w 3513434"/>
                  <a:gd name="connsiteY2" fmla="*/ 581025 h 1829392"/>
                  <a:gd name="connsiteX3" fmla="*/ 779759 w 3513434"/>
                  <a:gd name="connsiteY3" fmla="*/ 771525 h 1829392"/>
                  <a:gd name="connsiteX4" fmla="*/ 713084 w 3513434"/>
                  <a:gd name="connsiteY4" fmla="*/ 1123950 h 1829392"/>
                  <a:gd name="connsiteX5" fmla="*/ 1122659 w 3513434"/>
                  <a:gd name="connsiteY5" fmla="*/ 981075 h 1829392"/>
                  <a:gd name="connsiteX6" fmla="*/ 1236959 w 3513434"/>
                  <a:gd name="connsiteY6" fmla="*/ 1266825 h 1829392"/>
                  <a:gd name="connsiteX7" fmla="*/ 922634 w 3513434"/>
                  <a:gd name="connsiteY7" fmla="*/ 1438275 h 1829392"/>
                  <a:gd name="connsiteX8" fmla="*/ 1008359 w 3513434"/>
                  <a:gd name="connsiteY8" fmla="*/ 1695450 h 1829392"/>
                  <a:gd name="connsiteX9" fmla="*/ 1465559 w 3513434"/>
                  <a:gd name="connsiteY9" fmla="*/ 1552575 h 1829392"/>
                  <a:gd name="connsiteX10" fmla="*/ 1837034 w 3513434"/>
                  <a:gd name="connsiteY10" fmla="*/ 1600200 h 1829392"/>
                  <a:gd name="connsiteX11" fmla="*/ 2027534 w 3513434"/>
                  <a:gd name="connsiteY11" fmla="*/ 1828800 h 1829392"/>
                  <a:gd name="connsiteX12" fmla="*/ 2484734 w 3513434"/>
                  <a:gd name="connsiteY12" fmla="*/ 1524000 h 1829392"/>
                  <a:gd name="connsiteX13" fmla="*/ 2437109 w 3513434"/>
                  <a:gd name="connsiteY13" fmla="*/ 1123950 h 1829392"/>
                  <a:gd name="connsiteX14" fmla="*/ 2865734 w 3513434"/>
                  <a:gd name="connsiteY14" fmla="*/ 1352550 h 1829392"/>
                  <a:gd name="connsiteX15" fmla="*/ 3103859 w 3513434"/>
                  <a:gd name="connsiteY15" fmla="*/ 1085850 h 1829392"/>
                  <a:gd name="connsiteX16" fmla="*/ 2865734 w 3513434"/>
                  <a:gd name="connsiteY16" fmla="*/ 800100 h 1829392"/>
                  <a:gd name="connsiteX17" fmla="*/ 3199109 w 3513434"/>
                  <a:gd name="connsiteY17" fmla="*/ 733425 h 1829392"/>
                  <a:gd name="connsiteX18" fmla="*/ 3446759 w 3513434"/>
                  <a:gd name="connsiteY18" fmla="*/ 1009650 h 1829392"/>
                  <a:gd name="connsiteX19" fmla="*/ 3341984 w 3513434"/>
                  <a:gd name="connsiteY19" fmla="*/ 390525 h 1829392"/>
                  <a:gd name="connsiteX20" fmla="*/ 3218159 w 3513434"/>
                  <a:gd name="connsiteY20" fmla="*/ 76200 h 1829392"/>
                  <a:gd name="connsiteX21" fmla="*/ 3513434 w 3513434"/>
                  <a:gd name="connsiteY21" fmla="*/ 0 h 182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13434" h="1829392">
                    <a:moveTo>
                      <a:pt x="8234" y="190500"/>
                    </a:moveTo>
                    <a:cubicBezTo>
                      <a:pt x="-2879" y="386556"/>
                      <a:pt x="-13991" y="582613"/>
                      <a:pt x="55859" y="647700"/>
                    </a:cubicBezTo>
                    <a:cubicBezTo>
                      <a:pt x="125709" y="712787"/>
                      <a:pt x="306684" y="560388"/>
                      <a:pt x="427334" y="581025"/>
                    </a:cubicBezTo>
                    <a:cubicBezTo>
                      <a:pt x="547984" y="601662"/>
                      <a:pt x="732134" y="681038"/>
                      <a:pt x="779759" y="771525"/>
                    </a:cubicBezTo>
                    <a:cubicBezTo>
                      <a:pt x="827384" y="862012"/>
                      <a:pt x="655934" y="1089025"/>
                      <a:pt x="713084" y="1123950"/>
                    </a:cubicBezTo>
                    <a:cubicBezTo>
                      <a:pt x="770234" y="1158875"/>
                      <a:pt x="1035347" y="957263"/>
                      <a:pt x="1122659" y="981075"/>
                    </a:cubicBezTo>
                    <a:cubicBezTo>
                      <a:pt x="1209972" y="1004888"/>
                      <a:pt x="1270296" y="1190625"/>
                      <a:pt x="1236959" y="1266825"/>
                    </a:cubicBezTo>
                    <a:cubicBezTo>
                      <a:pt x="1203622" y="1343025"/>
                      <a:pt x="960734" y="1366837"/>
                      <a:pt x="922634" y="1438275"/>
                    </a:cubicBezTo>
                    <a:cubicBezTo>
                      <a:pt x="884534" y="1509713"/>
                      <a:pt x="917871" y="1676400"/>
                      <a:pt x="1008359" y="1695450"/>
                    </a:cubicBezTo>
                    <a:cubicBezTo>
                      <a:pt x="1098847" y="1714500"/>
                      <a:pt x="1327447" y="1568450"/>
                      <a:pt x="1465559" y="1552575"/>
                    </a:cubicBezTo>
                    <a:cubicBezTo>
                      <a:pt x="1603672" y="1536700"/>
                      <a:pt x="1743372" y="1554163"/>
                      <a:pt x="1837034" y="1600200"/>
                    </a:cubicBezTo>
                    <a:cubicBezTo>
                      <a:pt x="1930697" y="1646238"/>
                      <a:pt x="1919584" y="1841500"/>
                      <a:pt x="2027534" y="1828800"/>
                    </a:cubicBezTo>
                    <a:cubicBezTo>
                      <a:pt x="2135484" y="1816100"/>
                      <a:pt x="2416471" y="1641475"/>
                      <a:pt x="2484734" y="1524000"/>
                    </a:cubicBezTo>
                    <a:cubicBezTo>
                      <a:pt x="2552997" y="1406525"/>
                      <a:pt x="2373609" y="1152525"/>
                      <a:pt x="2437109" y="1123950"/>
                    </a:cubicBezTo>
                    <a:cubicBezTo>
                      <a:pt x="2500609" y="1095375"/>
                      <a:pt x="2754609" y="1358900"/>
                      <a:pt x="2865734" y="1352550"/>
                    </a:cubicBezTo>
                    <a:cubicBezTo>
                      <a:pt x="2976859" y="1346200"/>
                      <a:pt x="3103859" y="1177925"/>
                      <a:pt x="3103859" y="1085850"/>
                    </a:cubicBezTo>
                    <a:cubicBezTo>
                      <a:pt x="3103859" y="993775"/>
                      <a:pt x="2849859" y="858837"/>
                      <a:pt x="2865734" y="800100"/>
                    </a:cubicBezTo>
                    <a:cubicBezTo>
                      <a:pt x="2881609" y="741363"/>
                      <a:pt x="3102272" y="698500"/>
                      <a:pt x="3199109" y="733425"/>
                    </a:cubicBezTo>
                    <a:cubicBezTo>
                      <a:pt x="3295946" y="768350"/>
                      <a:pt x="3422947" y="1066800"/>
                      <a:pt x="3446759" y="1009650"/>
                    </a:cubicBezTo>
                    <a:cubicBezTo>
                      <a:pt x="3470571" y="952500"/>
                      <a:pt x="3380084" y="546100"/>
                      <a:pt x="3341984" y="390525"/>
                    </a:cubicBezTo>
                    <a:cubicBezTo>
                      <a:pt x="3303884" y="234950"/>
                      <a:pt x="3189584" y="141287"/>
                      <a:pt x="3218159" y="76200"/>
                    </a:cubicBezTo>
                    <a:cubicBezTo>
                      <a:pt x="3246734" y="11113"/>
                      <a:pt x="3380084" y="5556"/>
                      <a:pt x="3513434" y="0"/>
                    </a:cubicBezTo>
                  </a:path>
                </a:pathLst>
              </a:custGeom>
              <a:noFill/>
              <a:ln w="19050">
                <a:solidFill>
                  <a:srgbClr val="D83C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992A22-B722-4B6A-9D77-3F8C07C8DB9D}"/>
              </a:ext>
            </a:extLst>
          </p:cNvPr>
          <p:cNvGrpSpPr/>
          <p:nvPr/>
        </p:nvGrpSpPr>
        <p:grpSpPr>
          <a:xfrm>
            <a:off x="5943483" y="3647282"/>
            <a:ext cx="3638667" cy="2393421"/>
            <a:chOff x="5943483" y="3647282"/>
            <a:chExt cx="3638667" cy="23934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9BD320-A0A0-43BF-8729-8008B2687B97}"/>
                </a:ext>
              </a:extLst>
            </p:cNvPr>
            <p:cNvGrpSpPr/>
            <p:nvPr/>
          </p:nvGrpSpPr>
          <p:grpSpPr>
            <a:xfrm>
              <a:off x="5943483" y="3647282"/>
              <a:ext cx="3566003" cy="2393421"/>
              <a:chOff x="5943483" y="3647282"/>
              <a:chExt cx="3566003" cy="2393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/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𝑐𝑜𝑛𝑣𝑒𝑥</m:t>
                          </m:r>
                        </m:oMath>
                      </m:oMathPara>
                    </a14:m>
                    <a:endParaRPr lang="en-US" sz="2400" baseline="-10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3433E9-0882-4598-8DF8-E49D21174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008" y="3647282"/>
                    <a:ext cx="2865478" cy="12952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04" r="-19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37C83D-B7C3-4DD7-AA9E-BF23718267A7}"/>
                  </a:ext>
                </a:extLst>
              </p:cNvPr>
              <p:cNvGrpSpPr/>
              <p:nvPr/>
            </p:nvGrpSpPr>
            <p:grpSpPr>
              <a:xfrm>
                <a:off x="5943483" y="3848749"/>
                <a:ext cx="3495675" cy="2191954"/>
                <a:chOff x="861470" y="3803679"/>
                <a:chExt cx="3495675" cy="219195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5113EC08-447F-496A-A761-3373868F2C8B}"/>
                    </a:ext>
                  </a:extLst>
                </p:cNvPr>
                <p:cNvGrpSpPr/>
                <p:nvPr/>
              </p:nvGrpSpPr>
              <p:grpSpPr>
                <a:xfrm>
                  <a:off x="1049788" y="5760915"/>
                  <a:ext cx="3307357" cy="234718"/>
                  <a:chOff x="7679528" y="5817585"/>
                  <a:chExt cx="3302797" cy="273265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4FE9B14-F155-477F-BA25-A4EAF0200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79528" y="5817585"/>
                    <a:ext cx="3302797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DABA1D9A-7FF8-4001-80E3-6D2B185709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72575" y="5817586"/>
                        <a:ext cx="314324" cy="27326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769" t="-2564" b="-17949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122A5D2-4454-4E9B-B36E-A86082D34B39}"/>
                    </a:ext>
                  </a:extLst>
                </p:cNvPr>
                <p:cNvGrpSpPr/>
                <p:nvPr/>
              </p:nvGrpSpPr>
              <p:grpSpPr>
                <a:xfrm>
                  <a:off x="861470" y="3803679"/>
                  <a:ext cx="362395" cy="2079957"/>
                  <a:chOff x="7491470" y="3538923"/>
                  <a:chExt cx="361895" cy="2421537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535A87-91FA-4F3E-8F40-E1A423D68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3365" y="3538923"/>
                    <a:ext cx="0" cy="24215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E6256B45-3ABD-4894-AE62-15187EE424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1470" y="4457379"/>
                        <a:ext cx="285754" cy="34321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68085" r="-53191" b="-291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0E72AB0-7348-4708-A1CB-416B0F694A5D}"/>
                </a:ext>
              </a:extLst>
            </p:cNvPr>
            <p:cNvSpPr/>
            <p:nvPr/>
          </p:nvSpPr>
          <p:spPr>
            <a:xfrm>
              <a:off x="6610350" y="3951571"/>
              <a:ext cx="2971800" cy="1731693"/>
            </a:xfrm>
            <a:custGeom>
              <a:avLst/>
              <a:gdLst>
                <a:gd name="connsiteX0" fmla="*/ 0 w 2971800"/>
                <a:gd name="connsiteY0" fmla="*/ 0 h 1867264"/>
                <a:gd name="connsiteX1" fmla="*/ 247650 w 2971800"/>
                <a:gd name="connsiteY1" fmla="*/ 1076325 h 1867264"/>
                <a:gd name="connsiteX2" fmla="*/ 1190625 w 2971800"/>
                <a:gd name="connsiteY2" fmla="*/ 1714500 h 1867264"/>
                <a:gd name="connsiteX3" fmla="*/ 1733550 w 2971800"/>
                <a:gd name="connsiteY3" fmla="*/ 1809750 h 1867264"/>
                <a:gd name="connsiteX4" fmla="*/ 2533650 w 2971800"/>
                <a:gd name="connsiteY4" fmla="*/ 971550 h 1867264"/>
                <a:gd name="connsiteX5" fmla="*/ 2971800 w 2971800"/>
                <a:gd name="connsiteY5" fmla="*/ 161925 h 186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800" h="1867264">
                  <a:moveTo>
                    <a:pt x="0" y="0"/>
                  </a:moveTo>
                  <a:cubicBezTo>
                    <a:pt x="24606" y="395287"/>
                    <a:pt x="49213" y="790575"/>
                    <a:pt x="247650" y="1076325"/>
                  </a:cubicBezTo>
                  <a:cubicBezTo>
                    <a:pt x="446088" y="1362075"/>
                    <a:pt x="942975" y="1592263"/>
                    <a:pt x="1190625" y="1714500"/>
                  </a:cubicBezTo>
                  <a:cubicBezTo>
                    <a:pt x="1438275" y="1836737"/>
                    <a:pt x="1509713" y="1933575"/>
                    <a:pt x="1733550" y="1809750"/>
                  </a:cubicBezTo>
                  <a:cubicBezTo>
                    <a:pt x="1957387" y="1685925"/>
                    <a:pt x="2327275" y="1246188"/>
                    <a:pt x="2533650" y="971550"/>
                  </a:cubicBezTo>
                  <a:cubicBezTo>
                    <a:pt x="2740025" y="696912"/>
                    <a:pt x="2855912" y="429418"/>
                    <a:pt x="2971800" y="1619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/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 baseline="-2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</m:t>
                                  </m:r>
                                </m:e>
                              </m:func>
                            </m:e>
                          </m:eqAr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3AA4C9-C9F5-415D-89B6-ED24E4076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" y="977556"/>
                <a:ext cx="10208763" cy="83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  <a:stCxn id="59" idx="0"/>
            <a:endCxn id="59" idx="0"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DF2BEA-5FD7-4B11-83D7-117AC80FF2B8}"/>
              </a:ext>
            </a:extLst>
          </p:cNvPr>
          <p:cNvGrpSpPr/>
          <p:nvPr/>
        </p:nvGrpSpPr>
        <p:grpSpPr>
          <a:xfrm>
            <a:off x="794920" y="3638550"/>
            <a:ext cx="4262850" cy="2783733"/>
            <a:chOff x="794920" y="3638550"/>
            <a:chExt cx="4262850" cy="27837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F24B8-D298-455E-8E49-6DFEBE5B9D3A}"/>
                </a:ext>
              </a:extLst>
            </p:cNvPr>
            <p:cNvGrpSpPr/>
            <p:nvPr/>
          </p:nvGrpSpPr>
          <p:grpSpPr>
            <a:xfrm>
              <a:off x="794920" y="3728974"/>
              <a:ext cx="4262850" cy="2693309"/>
              <a:chOff x="793445" y="2926150"/>
              <a:chExt cx="3577642" cy="23792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F28203-7C62-4967-93A6-0AA66845388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70F77B02-9EB8-4DE8-B3B5-BFF9820189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DD457E4-4A15-4725-9676-358E7E6B3AD0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47F5E00-267F-4698-88AD-84173A8175A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9EB8894-C10B-4B3C-93E4-F9620FD105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53719" y="4311023"/>
                          <a:ext cx="1041773" cy="38446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11275" b="-1549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94C8B1-2B49-497B-BC6D-272EBC0FB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892F5672-2529-42F2-BCA8-92458E9E0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808F7D15-86E4-4D01-8DFA-5A664A2E6AA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7" name="Rectangle 46">
                              <a:extLst>
                                <a:ext uri="{FF2B5EF4-FFF2-40B4-BE49-F238E27FC236}">
                                  <a16:creationId xmlns:a16="http://schemas.microsoft.com/office/drawing/2014/main" id="{C16C0A4F-1110-4A9E-8A31-5E88455CCC36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l="-1299" b="-7407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29437A16-6CCD-494B-8B9E-51EA6FFB1B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92AF328A-7BBE-4C66-898B-3E9AC8CD10D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5" name="Rectangle 44">
                              <a:extLst>
                                <a:ext uri="{FF2B5EF4-FFF2-40B4-BE49-F238E27FC236}">
                                  <a16:creationId xmlns:a16="http://schemas.microsoft.com/office/drawing/2014/main" id="{8F82483B-1B25-41A5-8B79-E7216059BDD5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48214" r="-37500" b="-2000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D7B4FF8-1845-4D00-B6D6-F5EFA6FC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C34DE3D-1C68-4411-9A9C-00BD3DDD0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7601EE-945E-4869-BB6D-68C09494FDB2}"/>
                </a:ext>
              </a:extLst>
            </p:cNvPr>
            <p:cNvSpPr/>
            <p:nvPr/>
          </p:nvSpPr>
          <p:spPr>
            <a:xfrm>
              <a:off x="1352550" y="3638550"/>
              <a:ext cx="3476625" cy="2219325"/>
            </a:xfrm>
            <a:custGeom>
              <a:avLst/>
              <a:gdLst>
                <a:gd name="connsiteX0" fmla="*/ 0 w 3476625"/>
                <a:gd name="connsiteY0" fmla="*/ 0 h 2219325"/>
                <a:gd name="connsiteX1" fmla="*/ 57150 w 3476625"/>
                <a:gd name="connsiteY1" fmla="*/ 714375 h 2219325"/>
                <a:gd name="connsiteX2" fmla="*/ 200025 w 3476625"/>
                <a:gd name="connsiteY2" fmla="*/ 1238250 h 2219325"/>
                <a:gd name="connsiteX3" fmla="*/ 914400 w 3476625"/>
                <a:gd name="connsiteY3" fmla="*/ 1876425 h 2219325"/>
                <a:gd name="connsiteX4" fmla="*/ 1619250 w 3476625"/>
                <a:gd name="connsiteY4" fmla="*/ 2143125 h 2219325"/>
                <a:gd name="connsiteX5" fmla="*/ 3476625 w 3476625"/>
                <a:gd name="connsiteY5" fmla="*/ 2219325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6625" h="2219325">
                  <a:moveTo>
                    <a:pt x="0" y="0"/>
                  </a:moveTo>
                  <a:cubicBezTo>
                    <a:pt x="11906" y="254000"/>
                    <a:pt x="23812" y="508000"/>
                    <a:pt x="57150" y="714375"/>
                  </a:cubicBezTo>
                  <a:cubicBezTo>
                    <a:pt x="90488" y="920750"/>
                    <a:pt x="57150" y="1044575"/>
                    <a:pt x="200025" y="1238250"/>
                  </a:cubicBezTo>
                  <a:cubicBezTo>
                    <a:pt x="342900" y="1431925"/>
                    <a:pt x="677863" y="1725613"/>
                    <a:pt x="914400" y="1876425"/>
                  </a:cubicBezTo>
                  <a:cubicBezTo>
                    <a:pt x="1150937" y="2027237"/>
                    <a:pt x="1192213" y="2085975"/>
                    <a:pt x="1619250" y="2143125"/>
                  </a:cubicBezTo>
                  <a:cubicBezTo>
                    <a:pt x="2046287" y="2200275"/>
                    <a:pt x="2761456" y="2209800"/>
                    <a:pt x="3476625" y="2219325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9B0EC9-38A1-40D9-B21D-0FA8C8BBF907}"/>
              </a:ext>
            </a:extLst>
          </p:cNvPr>
          <p:cNvGrpSpPr/>
          <p:nvPr/>
        </p:nvGrpSpPr>
        <p:grpSpPr>
          <a:xfrm>
            <a:off x="5652004" y="3838575"/>
            <a:ext cx="3991199" cy="2604869"/>
            <a:chOff x="5556754" y="3876675"/>
            <a:chExt cx="3991199" cy="26048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60482D-E9E6-4CA2-A937-78A4EF9C5C49}"/>
                </a:ext>
              </a:extLst>
            </p:cNvPr>
            <p:cNvGrpSpPr/>
            <p:nvPr/>
          </p:nvGrpSpPr>
          <p:grpSpPr>
            <a:xfrm>
              <a:off x="5556754" y="3901639"/>
              <a:ext cx="3991199" cy="2579905"/>
              <a:chOff x="793445" y="2926150"/>
              <a:chExt cx="3577642" cy="237927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254D5F7-4D05-4592-A03C-B46A13C31D9C}"/>
                  </a:ext>
                </a:extLst>
              </p:cNvPr>
              <p:cNvGrpSpPr/>
              <p:nvPr/>
            </p:nvGrpSpPr>
            <p:grpSpPr>
              <a:xfrm>
                <a:off x="793445" y="2926150"/>
                <a:ext cx="3577642" cy="2379275"/>
                <a:chOff x="793445" y="2926150"/>
                <a:chExt cx="3577642" cy="23792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8C5463AA-6DE8-4B2A-8DE7-7287161B0A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9452" y="5083982"/>
                      <a:ext cx="351635" cy="221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A3AF069-953F-47FC-ABBA-4452C19BD14C}"/>
                    </a:ext>
                  </a:extLst>
                </p:cNvPr>
                <p:cNvGrpSpPr/>
                <p:nvPr/>
              </p:nvGrpSpPr>
              <p:grpSpPr>
                <a:xfrm>
                  <a:off x="793445" y="2926150"/>
                  <a:ext cx="3495675" cy="2249112"/>
                  <a:chOff x="793445" y="2926150"/>
                  <a:chExt cx="3495675" cy="2249112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5172002-2D4E-4B5D-B3ED-0E83CFCF6707}"/>
                      </a:ext>
                    </a:extLst>
                  </p:cNvPr>
                  <p:cNvGrpSpPr/>
                  <p:nvPr/>
                </p:nvGrpSpPr>
                <p:grpSpPr>
                  <a:xfrm>
                    <a:off x="793445" y="2926150"/>
                    <a:ext cx="3495675" cy="2249112"/>
                    <a:chOff x="909095" y="3820932"/>
                    <a:chExt cx="3495675" cy="2249112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1D431095-1398-4338-A4CE-E9ABEAEE83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58965" y="4205016"/>
                          <a:ext cx="1536316" cy="446211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541" b="-5063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F5C600F3-A0B0-454B-AC22-79CE0945F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9095" y="3820932"/>
                      <a:ext cx="3495675" cy="2249112"/>
                      <a:chOff x="861470" y="3803679"/>
                      <a:chExt cx="3495675" cy="2249112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B54B24A-C515-424F-9AFF-CE6CAFAC8B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49788" y="5760923"/>
                        <a:ext cx="3307357" cy="291868"/>
                        <a:chOff x="7679528" y="5817585"/>
                        <a:chExt cx="3302797" cy="339800"/>
                      </a:xfrm>
                    </p:grpSpPr>
                    <p:cxnSp>
                      <p:nvCxnSpPr>
                        <p:cNvPr id="93" name="Straight Connector 92">
                          <a:extLst>
                            <a:ext uri="{FF2B5EF4-FFF2-40B4-BE49-F238E27FC236}">
                              <a16:creationId xmlns:a16="http://schemas.microsoft.com/office/drawing/2014/main" id="{210CA027-8613-47F3-908F-350E7BDF0D7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679528" y="5817585"/>
                          <a:ext cx="3302797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Rectangle 93">
                              <a:extLst>
                                <a:ext uri="{FF2B5EF4-FFF2-40B4-BE49-F238E27FC236}">
                                  <a16:creationId xmlns:a16="http://schemas.microsoft.com/office/drawing/2014/main" id="{0A4A4E93-9AD6-444E-9B09-B96152FF523F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091842" y="5817586"/>
                              <a:ext cx="395057" cy="3397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2740" b="-9615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E3DFC33E-52CC-410D-8907-9E5B5F8C63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470" y="3803679"/>
                        <a:ext cx="362395" cy="2079957"/>
                        <a:chOff x="7491470" y="3538923"/>
                        <a:chExt cx="361895" cy="2421537"/>
                      </a:xfrm>
                    </p:grpSpPr>
                    <p:cxnSp>
                      <p:nvCxnSpPr>
                        <p:cNvPr id="87" name="Straight Connector 86">
                          <a:extLst>
                            <a:ext uri="{FF2B5EF4-FFF2-40B4-BE49-F238E27FC236}">
                              <a16:creationId xmlns:a16="http://schemas.microsoft.com/office/drawing/2014/main" id="{F54BEFEA-D7BF-44C9-90A7-3B67229619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853365" y="3538923"/>
                          <a:ext cx="0" cy="2421537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2" name="Rectangle 91">
                              <a:extLst>
                                <a:ext uri="{FF2B5EF4-FFF2-40B4-BE49-F238E27FC236}">
                                  <a16:creationId xmlns:a16="http://schemas.microsoft.com/office/drawing/2014/main" id="{9B6F8112-7329-4CD7-9787-38218F6EFD6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491470" y="4457379"/>
                              <a:ext cx="285754" cy="34321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54717" r="-41509" b="-22642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1299DFA-E003-4E2E-8F12-10DECD184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73196" y="4883394"/>
                    <a:ext cx="0" cy="14843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/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038662F0-4F8E-41CD-85DC-491B287CA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44" y="5029328"/>
                    <a:ext cx="351635" cy="221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F6014B-9331-4993-A753-5C1E7B5BBA24}"/>
                </a:ext>
              </a:extLst>
            </p:cNvPr>
            <p:cNvSpPr/>
            <p:nvPr/>
          </p:nvSpPr>
          <p:spPr>
            <a:xfrm>
              <a:off x="6019800" y="3876675"/>
              <a:ext cx="3086100" cy="2105025"/>
            </a:xfrm>
            <a:custGeom>
              <a:avLst/>
              <a:gdLst>
                <a:gd name="connsiteX0" fmla="*/ 0 w 3086100"/>
                <a:gd name="connsiteY0" fmla="*/ 2105025 h 2105025"/>
                <a:gd name="connsiteX1" fmla="*/ 1123950 w 3086100"/>
                <a:gd name="connsiteY1" fmla="*/ 2038350 h 2105025"/>
                <a:gd name="connsiteX2" fmla="*/ 1943100 w 3086100"/>
                <a:gd name="connsiteY2" fmla="*/ 1819275 h 2105025"/>
                <a:gd name="connsiteX3" fmla="*/ 2390775 w 3086100"/>
                <a:gd name="connsiteY3" fmla="*/ 1485900 h 2105025"/>
                <a:gd name="connsiteX4" fmla="*/ 2838450 w 3086100"/>
                <a:gd name="connsiteY4" fmla="*/ 685800 h 2105025"/>
                <a:gd name="connsiteX5" fmla="*/ 3086100 w 3086100"/>
                <a:gd name="connsiteY5" fmla="*/ 0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6100" h="2105025">
                  <a:moveTo>
                    <a:pt x="0" y="2105025"/>
                  </a:moveTo>
                  <a:cubicBezTo>
                    <a:pt x="400050" y="2095500"/>
                    <a:pt x="800100" y="2085975"/>
                    <a:pt x="1123950" y="2038350"/>
                  </a:cubicBezTo>
                  <a:cubicBezTo>
                    <a:pt x="1447800" y="1990725"/>
                    <a:pt x="1731963" y="1911350"/>
                    <a:pt x="1943100" y="1819275"/>
                  </a:cubicBezTo>
                  <a:cubicBezTo>
                    <a:pt x="2154237" y="1727200"/>
                    <a:pt x="2241550" y="1674812"/>
                    <a:pt x="2390775" y="1485900"/>
                  </a:cubicBezTo>
                  <a:cubicBezTo>
                    <a:pt x="2540000" y="1296988"/>
                    <a:pt x="2722563" y="933450"/>
                    <a:pt x="2838450" y="685800"/>
                  </a:cubicBezTo>
                  <a:cubicBezTo>
                    <a:pt x="2954337" y="438150"/>
                    <a:pt x="3020218" y="219075"/>
                    <a:pt x="3086100" y="0"/>
                  </a:cubicBezTo>
                </a:path>
              </a:pathLst>
            </a:custGeom>
            <a:noFill/>
            <a:ln w="19050">
              <a:solidFill>
                <a:srgbClr val="D83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/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E716B06-0CCA-4A5E-8799-AE01F38F3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5" y="2121168"/>
                <a:ext cx="7308052" cy="472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A009E-288D-450C-9DC6-66D31464E68E}"/>
              </a:ext>
            </a:extLst>
          </p:cNvPr>
          <p:cNvGrpSpPr/>
          <p:nvPr/>
        </p:nvGrpSpPr>
        <p:grpSpPr>
          <a:xfrm>
            <a:off x="8648699" y="1859767"/>
            <a:ext cx="3010166" cy="1548831"/>
            <a:chOff x="8324584" y="1858470"/>
            <a:chExt cx="3010166" cy="15488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062B98-A333-415C-920C-77F71F1A166E}"/>
                </a:ext>
              </a:extLst>
            </p:cNvPr>
            <p:cNvGrpSpPr/>
            <p:nvPr/>
          </p:nvGrpSpPr>
          <p:grpSpPr>
            <a:xfrm>
              <a:off x="8324584" y="1858470"/>
              <a:ext cx="3010166" cy="1439346"/>
              <a:chOff x="8324584" y="1858470"/>
              <a:chExt cx="3010166" cy="1439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/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5C51700-5853-449D-9C24-C3740C0C12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7274" y="3116713"/>
                    <a:ext cx="237043" cy="1811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0F6C63E-F26D-4D85-98D2-9102A6F130C2}"/>
                  </a:ext>
                </a:extLst>
              </p:cNvPr>
              <p:cNvGrpSpPr/>
              <p:nvPr/>
            </p:nvGrpSpPr>
            <p:grpSpPr>
              <a:xfrm>
                <a:off x="8324584" y="1858470"/>
                <a:ext cx="3010166" cy="1361203"/>
                <a:chOff x="8334109" y="1858470"/>
                <a:chExt cx="3010166" cy="136120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2D25FA2-71DF-486F-98B6-40A71E84BE36}"/>
                    </a:ext>
                  </a:extLst>
                </p:cNvPr>
                <p:cNvGrpSpPr/>
                <p:nvPr/>
              </p:nvGrpSpPr>
              <p:grpSpPr>
                <a:xfrm>
                  <a:off x="8334109" y="1858470"/>
                  <a:ext cx="3001768" cy="1361203"/>
                  <a:chOff x="8334109" y="1858470"/>
                  <a:chExt cx="3001768" cy="136120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760FA6F6-D9E5-4C12-82F2-3F3BE02EF04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34109" y="2055832"/>
                        <a:ext cx="285698" cy="19568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0638" t="-21212" r="-91489" b="-66667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F23C121-9623-4E41-927D-C0BE6FD9D5B8}"/>
                      </a:ext>
                    </a:extLst>
                  </p:cNvPr>
                  <p:cNvGrpSpPr/>
                  <p:nvPr/>
                </p:nvGrpSpPr>
                <p:grpSpPr>
                  <a:xfrm>
                    <a:off x="8648699" y="1858470"/>
                    <a:ext cx="2687178" cy="1361203"/>
                    <a:chOff x="8609570" y="1993165"/>
                    <a:chExt cx="2687178" cy="136120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t" anchorCtr="0"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aseline="-10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2" name="Rectangle 111">
                          <a:extLst>
                            <a:ext uri="{FF2B5EF4-FFF2-40B4-BE49-F238E27FC236}">
                              <a16:creationId xmlns:a16="http://schemas.microsoft.com/office/drawing/2014/main" id="{FDCACC82-CC3D-41E8-B939-A94A06D14A9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443184" y="1993165"/>
                          <a:ext cx="733323" cy="33866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5833" r="-7500" b="-23214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2F36DDA-1E55-4197-B234-F017B519F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9570" y="2149455"/>
                      <a:ext cx="2687178" cy="1204913"/>
                      <a:chOff x="8609570" y="2149455"/>
                      <a:chExt cx="2687178" cy="1204913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830C50A-02CF-48A4-9CC3-0EB8ACB138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3078" y="2687649"/>
                        <a:ext cx="285698" cy="200544"/>
                        <a:chOff x="9353078" y="2687649"/>
                        <a:chExt cx="285698" cy="200544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lIns="0" tIns="0" rIns="0" bIns="0"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oMath>
                                </m:oMathPara>
                              </a14:m>
                              <a:endParaRPr lang="en-US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7" name="Rectangle 106">
                              <a:extLst>
                                <a:ext uri="{FF2B5EF4-FFF2-40B4-BE49-F238E27FC236}">
                                  <a16:creationId xmlns:a16="http://schemas.microsoft.com/office/drawing/2014/main" id="{FBA7DEC9-3CE0-424C-943D-945305A3D5F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353078" y="2786351"/>
                              <a:ext cx="285698" cy="101842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t="-29412" b="-52941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11" name="Straight Connector 110">
                          <a:extLst>
                            <a:ext uri="{FF2B5EF4-FFF2-40B4-BE49-F238E27FC236}">
                              <a16:creationId xmlns:a16="http://schemas.microsoft.com/office/drawing/2014/main" id="{F672E9F8-8B93-4D92-B292-BD1F1999F8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480177" y="2687649"/>
                          <a:ext cx="0" cy="68265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68AC06FF-C622-424A-B160-A6E37C5BEC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9570" y="2149455"/>
                        <a:ext cx="2687178" cy="1204913"/>
                        <a:chOff x="8600045" y="2149455"/>
                        <a:chExt cx="2687178" cy="1204913"/>
                      </a:xfrm>
                    </p:grpSpPr>
                    <p:grpSp>
                      <p:nvGrpSpPr>
                        <p:cNvPr id="114" name="Group 113">
                          <a:extLst>
                            <a:ext uri="{FF2B5EF4-FFF2-40B4-BE49-F238E27FC236}">
                              <a16:creationId xmlns:a16="http://schemas.microsoft.com/office/drawing/2014/main" id="{F23F39A1-2EC1-4609-9359-4A090CEE1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045" y="2687960"/>
                          <a:ext cx="2687178" cy="259245"/>
                          <a:chOff x="7679528" y="5817585"/>
                          <a:chExt cx="3302797" cy="656269"/>
                        </a:xfrm>
                      </p:grpSpPr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4BB75C7D-3D88-43DC-A97E-1E93DAA2A8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7679528" y="5817585"/>
                            <a:ext cx="3302797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19" name="Rectangle 118">
                                <a:extLst>
                                  <a:ext uri="{FF2B5EF4-FFF2-40B4-BE49-F238E27FC236}">
                                    <a16:creationId xmlns:a16="http://schemas.microsoft.com/office/drawing/2014/main" id="{90623AEF-CEF0-48E3-A194-75029A0B5F24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182379" y="5989608"/>
                                <a:ext cx="544098" cy="484246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8"/>
                                <a:stretch>
                                  <a:fillRect b="-18750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116" name="Straight Connector 115">
                          <a:extLst>
                            <a:ext uri="{FF2B5EF4-FFF2-40B4-BE49-F238E27FC236}">
                              <a16:creationId xmlns:a16="http://schemas.microsoft.com/office/drawing/2014/main" id="{FB209ACA-F8EC-4189-AD1D-224641DCCE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743121" y="2149455"/>
                          <a:ext cx="0" cy="95658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" name="Freeform: Shape 20">
                          <a:extLst>
                            <a:ext uri="{FF2B5EF4-FFF2-40B4-BE49-F238E27FC236}">
                              <a16:creationId xmlns:a16="http://schemas.microsoft.com/office/drawing/2014/main" id="{F2C1414F-E1DE-49F2-8A02-A7DAF205F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632" y="2314575"/>
                          <a:ext cx="2466968" cy="1039793"/>
                        </a:xfrm>
                        <a:custGeom>
                          <a:avLst/>
                          <a:gdLst>
                            <a:gd name="connsiteX0" fmla="*/ 0 w 2400300"/>
                            <a:gd name="connsiteY0" fmla="*/ 1019175 h 1019175"/>
                            <a:gd name="connsiteX1" fmla="*/ 228600 w 2400300"/>
                            <a:gd name="connsiteY1" fmla="*/ 628650 h 1019175"/>
                            <a:gd name="connsiteX2" fmla="*/ 619125 w 2400300"/>
                            <a:gd name="connsiteY2" fmla="*/ 361950 h 1019175"/>
                            <a:gd name="connsiteX3" fmla="*/ 1095375 w 2400300"/>
                            <a:gd name="connsiteY3" fmla="*/ 95250 h 1019175"/>
                            <a:gd name="connsiteX4" fmla="*/ 2400300 w 2400300"/>
                            <a:gd name="connsiteY4" fmla="*/ 0 h 1019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00300" h="1019175">
                              <a:moveTo>
                                <a:pt x="0" y="1019175"/>
                              </a:moveTo>
                              <a:cubicBezTo>
                                <a:pt x="62706" y="878681"/>
                                <a:pt x="125413" y="738187"/>
                                <a:pt x="228600" y="628650"/>
                              </a:cubicBezTo>
                              <a:cubicBezTo>
                                <a:pt x="331787" y="519113"/>
                                <a:pt x="474663" y="450850"/>
                                <a:pt x="619125" y="361950"/>
                              </a:cubicBezTo>
                              <a:cubicBezTo>
                                <a:pt x="763587" y="273050"/>
                                <a:pt x="798513" y="155575"/>
                                <a:pt x="1095375" y="95250"/>
                              </a:cubicBezTo>
                              <a:cubicBezTo>
                                <a:pt x="1392238" y="34925"/>
                                <a:pt x="1896269" y="17462"/>
                                <a:pt x="2400300" y="0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rgbClr val="D83CD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E813C44-5EE9-4A33-B6B8-3DDCB0BDB88A}"/>
                    </a:ext>
                  </a:extLst>
                </p:cNvPr>
                <p:cNvSpPr/>
                <p:nvPr/>
              </p:nvSpPr>
              <p:spPr>
                <a:xfrm>
                  <a:off x="8875837" y="1876425"/>
                  <a:ext cx="2468438" cy="1314450"/>
                </a:xfrm>
                <a:custGeom>
                  <a:avLst/>
                  <a:gdLst>
                    <a:gd name="connsiteX0" fmla="*/ 1463 w 2468438"/>
                    <a:gd name="connsiteY0" fmla="*/ 0 h 1314450"/>
                    <a:gd name="connsiteX1" fmla="*/ 106238 w 2468438"/>
                    <a:gd name="connsiteY1" fmla="*/ 466725 h 1314450"/>
                    <a:gd name="connsiteX2" fmla="*/ 677738 w 2468438"/>
                    <a:gd name="connsiteY2" fmla="*/ 695325 h 1314450"/>
                    <a:gd name="connsiteX3" fmla="*/ 1592138 w 2468438"/>
                    <a:gd name="connsiteY3" fmla="*/ 1162050 h 1314450"/>
                    <a:gd name="connsiteX4" fmla="*/ 2468438 w 2468438"/>
                    <a:gd name="connsiteY4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438" h="1314450">
                      <a:moveTo>
                        <a:pt x="1463" y="0"/>
                      </a:moveTo>
                      <a:cubicBezTo>
                        <a:pt x="-2506" y="175419"/>
                        <a:pt x="-6474" y="350838"/>
                        <a:pt x="106238" y="466725"/>
                      </a:cubicBezTo>
                      <a:cubicBezTo>
                        <a:pt x="218950" y="582612"/>
                        <a:pt x="430088" y="579438"/>
                        <a:pt x="677738" y="695325"/>
                      </a:cubicBezTo>
                      <a:cubicBezTo>
                        <a:pt x="925388" y="811212"/>
                        <a:pt x="1293688" y="1058863"/>
                        <a:pt x="1592138" y="1162050"/>
                      </a:cubicBezTo>
                      <a:cubicBezTo>
                        <a:pt x="1890588" y="1265237"/>
                        <a:pt x="2179513" y="1289843"/>
                        <a:pt x="2468438" y="1314450"/>
                      </a:cubicBezTo>
                    </a:path>
                  </a:pathLst>
                </a:custGeom>
                <a:noFill/>
                <a:ln>
                  <a:solidFill>
                    <a:srgbClr val="9424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/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aseline="-10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18C05CA-23B5-42E8-A4C9-3D600FD30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6" y="3068640"/>
                  <a:ext cx="733323" cy="338661"/>
                </a:xfrm>
                <a:prstGeom prst="rect">
                  <a:avLst/>
                </a:prstGeom>
                <a:blipFill>
                  <a:blip r:embed="rId19"/>
                  <a:stretch>
                    <a:fillRect l="-5785" t="-1818" r="-32231" b="-2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/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19CFE04-482E-46FD-AF70-98F2F3FF3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5" y="2711696"/>
                <a:ext cx="7308052" cy="4725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38" y="237150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Cost function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92ACAE-42FB-4434-AE15-6827AD4711B4}"/>
              </a:ext>
            </a:extLst>
          </p:cNvPr>
          <p:cNvCxnSpPr>
            <a:cxnSpLocks/>
          </p:cNvCxnSpPr>
          <p:nvPr/>
        </p:nvCxnSpPr>
        <p:spPr>
          <a:xfrm>
            <a:off x="4848279" y="6171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EA86C-5792-4371-BCC1-BAA4A885EDA5}"/>
              </a:ext>
            </a:extLst>
          </p:cNvPr>
          <p:cNvGrpSpPr/>
          <p:nvPr/>
        </p:nvGrpSpPr>
        <p:grpSpPr>
          <a:xfrm>
            <a:off x="463038" y="1244086"/>
            <a:ext cx="11557512" cy="1152436"/>
            <a:chOff x="463038" y="940140"/>
            <a:chExt cx="11557512" cy="11524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49F8E45-33D7-4B8E-8313-C0D04EA476B1}"/>
                </a:ext>
              </a:extLst>
            </p:cNvPr>
            <p:cNvSpPr/>
            <p:nvPr/>
          </p:nvSpPr>
          <p:spPr>
            <a:xfrm>
              <a:off x="463038" y="940140"/>
              <a:ext cx="11557512" cy="11524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/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𝑜𝑠𝑡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 baseline="-20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i="1" baseline="3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baseline="100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5E4F2C7-F2FC-47D5-ACC4-16537A1727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1071300"/>
                  <a:ext cx="3871662" cy="890115"/>
                </a:xfrm>
                <a:prstGeom prst="rect">
                  <a:avLst/>
                </a:prstGeom>
                <a:blipFill>
                  <a:blip r:embed="rId2"/>
                  <a:stretch>
                    <a:fillRect l="-6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/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73AA4C9-C9F5-415D-89B6-ED24E4076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05" y="1052470"/>
                  <a:ext cx="5975120" cy="902039"/>
                </a:xfrm>
                <a:prstGeom prst="rect">
                  <a:avLst/>
                </a:prstGeom>
                <a:blipFill>
                  <a:blip r:embed="rId3"/>
                  <a:stretch>
                    <a:fillRect b="-81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/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69A2344-B977-42D9-8042-51FD99D4B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70" y="1277094"/>
                  <a:ext cx="1446317" cy="472581"/>
                </a:xfrm>
                <a:prstGeom prst="rect">
                  <a:avLst/>
                </a:prstGeom>
                <a:blipFill>
                  <a:blip r:embed="rId4"/>
                  <a:stretch>
                    <a:fillRect l="-2941" b="-5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AE48C3-CC0C-421F-AA24-586F52343C2B}"/>
                </a:ext>
              </a:extLst>
            </p:cNvPr>
            <p:cNvCxnSpPr/>
            <p:nvPr/>
          </p:nvCxnSpPr>
          <p:spPr>
            <a:xfrm>
              <a:off x="4000500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F08DECA-930D-4AC0-A436-7AB45827AE34}"/>
                </a:ext>
              </a:extLst>
            </p:cNvPr>
            <p:cNvCxnSpPr/>
            <p:nvPr/>
          </p:nvCxnSpPr>
          <p:spPr>
            <a:xfrm>
              <a:off x="9877425" y="1071300"/>
              <a:ext cx="0" cy="883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4F2C974-195D-4477-A68C-F88BE634FB5E}"/>
              </a:ext>
            </a:extLst>
          </p:cNvPr>
          <p:cNvGrpSpPr/>
          <p:nvPr/>
        </p:nvGrpSpPr>
        <p:grpSpPr>
          <a:xfrm>
            <a:off x="463038" y="2560976"/>
            <a:ext cx="11557512" cy="1160980"/>
            <a:chOff x="463038" y="2551451"/>
            <a:chExt cx="11557512" cy="11609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700C76-7B45-42D7-B647-41295101DFE9}"/>
                </a:ext>
              </a:extLst>
            </p:cNvPr>
            <p:cNvGrpSpPr/>
            <p:nvPr/>
          </p:nvGrpSpPr>
          <p:grpSpPr>
            <a:xfrm>
              <a:off x="463038" y="3052371"/>
              <a:ext cx="11557512" cy="660060"/>
              <a:chOff x="529713" y="2530815"/>
              <a:chExt cx="11557512" cy="6600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EF77915-2E9E-48DD-BA03-37D607569230}"/>
                  </a:ext>
                </a:extLst>
              </p:cNvPr>
              <p:cNvSpPr/>
              <p:nvPr/>
            </p:nvSpPr>
            <p:spPr>
              <a:xfrm>
                <a:off x="529713" y="2530815"/>
                <a:ext cx="11557512" cy="6600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/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</a:t>
                    </a:r>
                  </a:p>
                  <a:p>
                    <a:endParaRPr lang="en-US" sz="2000" dirty="0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F565F7A-45A4-4BAB-A43A-123DFE56E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99" y="2654118"/>
                    <a:ext cx="10658156" cy="413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" t="-1641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7DA4D20-C07C-4FA8-92E3-B820DB49FFE9}"/>
                </a:ext>
              </a:extLst>
            </p:cNvPr>
            <p:cNvSpPr/>
            <p:nvPr/>
          </p:nvSpPr>
          <p:spPr>
            <a:xfrm>
              <a:off x="6096000" y="2551451"/>
              <a:ext cx="295275" cy="359115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41EA2C-B639-431F-BCFA-B27A47A23EDE}"/>
              </a:ext>
            </a:extLst>
          </p:cNvPr>
          <p:cNvGrpSpPr/>
          <p:nvPr/>
        </p:nvGrpSpPr>
        <p:grpSpPr>
          <a:xfrm>
            <a:off x="642499" y="3544836"/>
            <a:ext cx="9863578" cy="1352283"/>
            <a:chOff x="642499" y="3544836"/>
            <a:chExt cx="9863578" cy="135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/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38CAB9-3A51-4554-B0DE-35E42F5E4B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99" y="4483666"/>
                  <a:ext cx="9863578" cy="413453"/>
                </a:xfrm>
                <a:prstGeom prst="rect">
                  <a:avLst/>
                </a:prstGeom>
                <a:blipFill>
                  <a:blip r:embed="rId6"/>
                  <a:stretch>
                    <a:fillRect l="-1174" b="-74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87B473-2723-4C42-9B73-A454E1E4D396}"/>
                </a:ext>
              </a:extLst>
            </p:cNvPr>
            <p:cNvGrpSpPr/>
            <p:nvPr/>
          </p:nvGrpSpPr>
          <p:grpSpPr>
            <a:xfrm>
              <a:off x="2498343" y="3544836"/>
              <a:ext cx="2279419" cy="938830"/>
              <a:chOff x="2578331" y="3009522"/>
              <a:chExt cx="2279419" cy="93883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1FC36D8-D1B3-4F0E-8182-C33A73D0C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475" y="3229348"/>
                <a:ext cx="0" cy="33434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D17964CA-EAF3-45C1-A149-5CDDE4A7F792}"/>
                  </a:ext>
                </a:extLst>
              </p:cNvPr>
              <p:cNvSpPr/>
              <p:nvPr/>
            </p:nvSpPr>
            <p:spPr>
              <a:xfrm rot="16200000">
                <a:off x="3313777" y="2274076"/>
                <a:ext cx="198930" cy="166982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892FFA4-9059-46DC-AB4A-E6173B22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50" y="3563689"/>
                <a:ext cx="0" cy="384663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A417552-8154-457C-8259-1FE3D802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9476" y="3563689"/>
                <a:ext cx="1438274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320F18-1B4B-42D6-BD6F-CC59720797BB}"/>
              </a:ext>
            </a:extLst>
          </p:cNvPr>
          <p:cNvGrpSpPr/>
          <p:nvPr/>
        </p:nvGrpSpPr>
        <p:grpSpPr>
          <a:xfrm>
            <a:off x="575824" y="3544835"/>
            <a:ext cx="10825603" cy="2095873"/>
            <a:chOff x="639578" y="2997925"/>
            <a:chExt cx="10825603" cy="209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/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baseline="-20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5D05410-0481-48BE-8718-5418B02BF4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78" y="4680345"/>
                  <a:ext cx="10825603" cy="413453"/>
                </a:xfrm>
                <a:prstGeom prst="rect">
                  <a:avLst/>
                </a:prstGeom>
                <a:blipFill>
                  <a:blip r:embed="rId7"/>
                  <a:stretch>
                    <a:fillRect l="-1070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F0DA17A-AF9C-489A-9D6A-6D7F15D8366E}"/>
                </a:ext>
              </a:extLst>
            </p:cNvPr>
            <p:cNvGrpSpPr/>
            <p:nvPr/>
          </p:nvGrpSpPr>
          <p:grpSpPr>
            <a:xfrm>
              <a:off x="4514163" y="2997925"/>
              <a:ext cx="2408540" cy="1682420"/>
              <a:chOff x="4514163" y="2997925"/>
              <a:chExt cx="2408540" cy="1682420"/>
            </a:xfrm>
          </p:grpSpPr>
          <p:sp>
            <p:nvSpPr>
              <p:cNvPr id="96" name="Left Brace 95">
                <a:extLst>
                  <a:ext uri="{FF2B5EF4-FFF2-40B4-BE49-F238E27FC236}">
                    <a16:creationId xmlns:a16="http://schemas.microsoft.com/office/drawing/2014/main" id="{63191B92-C1F7-427C-96D5-FEA6EB1F7F91}"/>
                  </a:ext>
                </a:extLst>
              </p:cNvPr>
              <p:cNvSpPr/>
              <p:nvPr/>
            </p:nvSpPr>
            <p:spPr>
              <a:xfrm rot="5400000" flipH="1">
                <a:off x="5620116" y="1891972"/>
                <a:ext cx="196633" cy="24085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380927-89C6-46E5-AFCB-2E5872A9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000" y="3209925"/>
                <a:ext cx="9525" cy="353764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C352B2-B8DE-4D8C-AC74-D01699606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128" y="3563689"/>
                <a:ext cx="0" cy="1116656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A9D6F67-100D-49C5-986B-34400E8E2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475" y="3563689"/>
                <a:ext cx="1188653" cy="0"/>
              </a:xfrm>
              <a:prstGeom prst="line">
                <a:avLst/>
              </a:prstGeom>
              <a:ln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92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fit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C6129-E6AC-4598-9370-75052A2209BA}"/>
              </a:ext>
            </a:extLst>
          </p:cNvPr>
          <p:cNvGrpSpPr/>
          <p:nvPr/>
        </p:nvGrpSpPr>
        <p:grpSpPr>
          <a:xfrm>
            <a:off x="691643" y="3099880"/>
            <a:ext cx="10171710" cy="1839929"/>
            <a:chOff x="724890" y="2746785"/>
            <a:chExt cx="10171710" cy="257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/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𝑅𝑒𝑝𝑒𝑎𝑡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endParaRPr lang="en-US" sz="2400" baseline="-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B298F4C-BA6A-453C-9A6F-071DE3329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0" y="2746785"/>
                  <a:ext cx="10171710" cy="2573354"/>
                </a:xfrm>
                <a:prstGeom prst="rect">
                  <a:avLst/>
                </a:prstGeom>
                <a:blipFill>
                  <a:blip r:embed="rId3"/>
                  <a:stretch>
                    <a:fillRect l="-1378" b="-13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/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8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Simultaneously update all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7A778B-BEDF-4BDD-A85B-01535FA20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692" y="3427780"/>
                  <a:ext cx="3489463" cy="385338"/>
                </a:xfrm>
                <a:prstGeom prst="rect">
                  <a:avLst/>
                </a:prstGeom>
                <a:blipFill>
                  <a:blip r:embed="rId4"/>
                  <a:stretch>
                    <a:fillRect l="-4188" t="-10870" b="-6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𝑝𝑎𝑟𝑎𝑚𝑡𝑒𝑟𝑠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7280781" cy="1417493"/>
              </a:xfrm>
              <a:prstGeom prst="rect">
                <a:avLst/>
              </a:prstGeom>
              <a:blipFill>
                <a:blip r:embed="rId5"/>
                <a:stretch>
                  <a:fillRect l="-1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/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9DC5E2-0EC2-4411-9AF4-02B9A0591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901243"/>
                <a:ext cx="217161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/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>
                  <a:spcAft>
                    <a:spcPts val="1800"/>
                  </a:spcAft>
                </a:pPr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aseline="-10000" dirty="0">
                    <a:solidFill>
                      <a:schemeClr val="tx1"/>
                    </a:solidFill>
                  </a:rPr>
                  <a:t>	</a:t>
                </a:r>
                <a:r>
                  <a:rPr lang="en-US" sz="4400" baseline="-10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</m:t>
                    </m:r>
                    <m:sPre>
                      <m:sPre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sPre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aseline="-10000" dirty="0">
                  <a:solidFill>
                    <a:schemeClr val="tx1"/>
                  </a:solidFill>
                </a:endParaRPr>
              </a:p>
              <a:p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E52806-57E8-4726-BE07-46B74B4A9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0" y="1085829"/>
                <a:ext cx="8166563" cy="5477080"/>
              </a:xfrm>
              <a:prstGeom prst="rect">
                <a:avLst/>
              </a:prstGeom>
              <a:blipFill>
                <a:blip r:embed="rId2"/>
                <a:stretch>
                  <a:fillRect b="-32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/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𝑠𝑢𝑝𝑝𝑜𝑠𝑒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have a training set like:</a:t>
                </a: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66D70D-1D39-49D2-9CC4-2C5EF5A5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3" y="1191636"/>
                <a:ext cx="4484039" cy="426379"/>
              </a:xfrm>
              <a:prstGeom prst="rect">
                <a:avLst/>
              </a:prstGeom>
              <a:blipFill>
                <a:blip r:embed="rId3"/>
                <a:stretch>
                  <a:fillRect l="-2446" t="-21429" r="-32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C6F63-F747-4C8D-BF44-0F6BB13CC781}"/>
              </a:ext>
            </a:extLst>
          </p:cNvPr>
          <p:cNvGrpSpPr/>
          <p:nvPr/>
        </p:nvGrpSpPr>
        <p:grpSpPr>
          <a:xfrm>
            <a:off x="1215519" y="4671723"/>
            <a:ext cx="1565782" cy="1364097"/>
            <a:chOff x="1215519" y="4671723"/>
            <a:chExt cx="1565782" cy="13640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7A778B-BEDF-4BDD-A85B-01535FA20FC5}"/>
                </a:ext>
              </a:extLst>
            </p:cNvPr>
            <p:cNvSpPr/>
            <p:nvPr/>
          </p:nvSpPr>
          <p:spPr>
            <a:xfrm>
              <a:off x="1215519" y="4671723"/>
              <a:ext cx="1565782" cy="42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200" u="sng" baseline="-10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 – vs - all</a:t>
              </a:r>
              <a:endParaRPr lang="en-US" sz="2400" u="sng" baseline="-1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/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rgbClr val="0070C0"/>
                    </a:solidFill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F9DC5E2-0EC2-4411-9AF4-02B9A059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9" y="5230224"/>
                  <a:ext cx="1565782" cy="8055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8F8751-23BC-4CB9-8A01-2404F778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3" y="1864544"/>
            <a:ext cx="3028101" cy="26886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584A84-3997-4815-88C2-A883675E507A}"/>
              </a:ext>
            </a:extLst>
          </p:cNvPr>
          <p:cNvSpPr/>
          <p:nvPr/>
        </p:nvSpPr>
        <p:spPr>
          <a:xfrm>
            <a:off x="3865517" y="1810319"/>
            <a:ext cx="1544683" cy="1237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2400" b="0" dirty="0">
                <a:solidFill>
                  <a:schemeClr val="tx1"/>
                </a:solidFill>
                <a:ea typeface="Cambria Math" panose="02040503050406030204" pitchFamily="18" charset="0"/>
              </a:rPr>
              <a:t>Class A: </a:t>
            </a: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 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a typeface="Cambria Math" panose="02040503050406030204" pitchFamily="18" charset="0"/>
              </a:rPr>
              <a:t>Class B:</a:t>
            </a:r>
            <a:endParaRPr lang="en-US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endParaRPr lang="en-US" sz="2400" baseline="-10000" dirty="0">
              <a:solidFill>
                <a:schemeClr val="tx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4C0D89C-4C84-450C-B628-1743E98D6719}"/>
              </a:ext>
            </a:extLst>
          </p:cNvPr>
          <p:cNvSpPr/>
          <p:nvPr/>
        </p:nvSpPr>
        <p:spPr>
          <a:xfrm>
            <a:off x="4924424" y="1879812"/>
            <a:ext cx="200025" cy="232731"/>
          </a:xfrm>
          <a:prstGeom prst="triangle">
            <a:avLst/>
          </a:prstGeom>
          <a:noFill/>
          <a:ln w="25400">
            <a:solidFill>
              <a:srgbClr val="0EB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D7C3-DF83-4822-8D1D-498F14F412D6}"/>
              </a:ext>
            </a:extLst>
          </p:cNvPr>
          <p:cNvSpPr/>
          <p:nvPr/>
        </p:nvSpPr>
        <p:spPr>
          <a:xfrm>
            <a:off x="4895850" y="2236697"/>
            <a:ext cx="247650" cy="2327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28F4D-B119-4F9E-A984-EF1099127E08}"/>
              </a:ext>
            </a:extLst>
          </p:cNvPr>
          <p:cNvGrpSpPr/>
          <p:nvPr/>
        </p:nvGrpSpPr>
        <p:grpSpPr>
          <a:xfrm>
            <a:off x="4914899" y="2617957"/>
            <a:ext cx="232207" cy="232731"/>
            <a:chOff x="4895850" y="2637007"/>
            <a:chExt cx="130032" cy="1590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F8CCD8-09CC-43EF-8646-91942597199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2647950"/>
              <a:ext cx="123825" cy="1481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21529A-6C4A-4F7D-85FC-6B5D20A5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850" y="2637007"/>
              <a:ext cx="130032" cy="1590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41359-CE7C-4501-9D1B-EE7D86C91ED6}"/>
              </a:ext>
            </a:extLst>
          </p:cNvPr>
          <p:cNvGrpSpPr/>
          <p:nvPr/>
        </p:nvGrpSpPr>
        <p:grpSpPr>
          <a:xfrm>
            <a:off x="6095999" y="1250646"/>
            <a:ext cx="3925119" cy="4989380"/>
            <a:chOff x="6095999" y="1250646"/>
            <a:chExt cx="3925119" cy="4989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DBAA6-13D2-4675-8119-A04EAD78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833" y="1250646"/>
              <a:ext cx="2268294" cy="160004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BFC46-A483-40B4-8BF5-DC2D6421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990594"/>
              <a:ext cx="2346127" cy="1604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0EAA96-5D09-4BDC-A2FD-D2FEE7DC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605" y="4594863"/>
              <a:ext cx="2171615" cy="16451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/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4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8A9A3B9-A751-4B69-A645-01CF0E36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87" y="1729139"/>
                  <a:ext cx="1485531" cy="534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/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048732F-3E88-44F2-BEE7-485C9B755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817" y="3299754"/>
                  <a:ext cx="1485531" cy="534075"/>
                </a:xfrm>
                <a:prstGeom prst="rect">
                  <a:avLst/>
                </a:prstGeom>
                <a:blipFill>
                  <a:blip r:embed="rId10"/>
                  <a:stretch>
                    <a:fillRect l="-2459" t="-2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/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sz="2000" baseline="-10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61B1847-8952-476A-B512-FB34D1878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126" y="5132289"/>
                  <a:ext cx="1485531" cy="534075"/>
                </a:xfrm>
                <a:prstGeom prst="rect">
                  <a:avLst/>
                </a:prstGeom>
                <a:blipFill>
                  <a:blip r:embed="rId11"/>
                  <a:stretch>
                    <a:fillRect l="-2459" t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3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1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Workshop – 1</a:t>
            </a:r>
            <a:br>
              <a:rPr lang="en-US" dirty="0"/>
            </a:br>
            <a:r>
              <a:rPr lang="en-US" dirty="0"/>
              <a:t>Tensors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400773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367666-28E3-46AF-84A6-D4238E4A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6"/>
            <a:ext cx="10801350" cy="51382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9D510-9E46-4EBA-A024-CC64F27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56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/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200"/>
                  </a:spcAft>
                </a:pPr>
                <a:r>
                  <a:rPr lang="en-US" sz="3600" u="sng" dirty="0">
                    <a:solidFill>
                      <a:schemeClr val="tx1"/>
                    </a:solidFill>
                  </a:rPr>
                  <a:t>Notation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m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number of training examples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input variable / features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’s</a:t>
                </a:r>
                <a:r>
                  <a:rPr lang="en-US" sz="2800" dirty="0">
                    <a:solidFill>
                      <a:schemeClr val="tx1"/>
                    </a:solidFill>
                  </a:rPr>
                  <a:t> = output variable / target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i</a:t>
                </a:r>
                <a:r>
                  <a:rPr lang="en-US" sz="2800" baseline="2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800" dirty="0">
                    <a:solidFill>
                      <a:schemeClr val="tx1"/>
                    </a:solidFill>
                  </a:rPr>
                  <a:t> training example</a:t>
                </a:r>
                <a:endParaRPr lang="en-US" sz="2800" baseline="20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4A1CBD-EE97-4381-8B46-2C47FDAE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5476"/>
                <a:ext cx="7010400" cy="3533774"/>
              </a:xfrm>
              <a:prstGeom prst="rect">
                <a:avLst/>
              </a:prstGeom>
              <a:blipFill>
                <a:blip r:embed="rId2"/>
                <a:stretch>
                  <a:fillRect l="-2604" t="-2577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1A972B-3D5A-4365-8F96-236555409D7D}"/>
              </a:ext>
            </a:extLst>
          </p:cNvPr>
          <p:cNvSpPr/>
          <p:nvPr/>
        </p:nvSpPr>
        <p:spPr>
          <a:xfrm>
            <a:off x="4975219" y="1133072"/>
            <a:ext cx="3200401" cy="67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 dataset of pricing houses in Tal-Aviv</a:t>
            </a:r>
          </a:p>
          <a:p>
            <a:endParaRPr 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811694-3F68-42E7-95A1-51E9EBB1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62725"/>
              </p:ext>
            </p:extLst>
          </p:nvPr>
        </p:nvGraphicFramePr>
        <p:xfrm>
          <a:off x="8105776" y="1038686"/>
          <a:ext cx="3371850" cy="34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2496916170"/>
                    </a:ext>
                  </a:extLst>
                </a:gridCol>
                <a:gridCol w="1933194">
                  <a:extLst>
                    <a:ext uri="{9D8B030D-6E8A-4147-A177-3AD203B41FA5}">
                      <a16:colId xmlns:a16="http://schemas.microsoft.com/office/drawing/2014/main" val="3808411912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Size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(M</a:t>
                      </a:r>
                      <a:r>
                        <a:rPr lang="he-IL" dirty="0"/>
                        <a:t>ש"ח </a:t>
                      </a:r>
                      <a:r>
                        <a:rPr lang="en-US" dirty="0"/>
                        <a:t>) -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92261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14775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7199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04113"/>
                  </a:ext>
                </a:extLst>
              </a:tr>
              <a:tr h="683803"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4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2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Tensor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181813"/>
            <a:ext cx="11403564" cy="538109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Tensors are the building block of all PyTorch operations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At its core, PyTorch is a library for processing tensors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A tensor is a number, vector, matrix, or any n-dimensional array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en-US" b="0" dirty="0">
                <a:effectLst/>
                <a:latin typeface="Consolas" panose="020B0609020204030204" pitchFamily="49" charset="0"/>
              </a:rPr>
              <a:t>: all elements of a tensors require same data type.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03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Creating a Tensor</a:t>
            </a:r>
          </a:p>
        </p:txBody>
      </p:sp>
    </p:spTree>
    <p:extLst>
      <p:ext uri="{BB962C8B-B14F-4D97-AF65-F5344CB8AC3E}">
        <p14:creationId xmlns:p14="http://schemas.microsoft.com/office/powerpoint/2010/main" val="2117618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288639"/>
            <a:chOff x="576938" y="1040748"/>
            <a:chExt cx="10776858" cy="12886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note: a is a scalar, there is no dimension to scalars.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2683295"/>
            <a:ext cx="10776857" cy="1103807"/>
            <a:chOff x="576937" y="3423909"/>
            <a:chExt cx="10776857" cy="1103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8F9E94-CC46-FB2B-3DE4-74CAB36A82DC}"/>
              </a:ext>
            </a:extLst>
          </p:cNvPr>
          <p:cNvGrpSpPr/>
          <p:nvPr/>
        </p:nvGrpSpPr>
        <p:grpSpPr>
          <a:xfrm>
            <a:off x="576936" y="4199284"/>
            <a:ext cx="10776858" cy="1070378"/>
            <a:chOff x="424536" y="4317475"/>
            <a:chExt cx="10776858" cy="107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45881-FD37-02BB-1739-0015CD0A9C56}"/>
                </a:ext>
              </a:extLst>
            </p:cNvPr>
            <p:cNvSpPr txBox="1"/>
            <p:nvPr/>
          </p:nvSpPr>
          <p:spPr>
            <a:xfrm>
              <a:off x="424536" y="4317475"/>
              <a:ext cx="1077685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Tensor can be scalar,  vector, matrix or multi dimension matrix</a:t>
              </a:r>
            </a:p>
            <a:p>
              <a:pPr algn="l"/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8DBBB-8B1D-24E2-0242-DDB140DB0B9E}"/>
                </a:ext>
              </a:extLst>
            </p:cNvPr>
            <p:cNvSpPr txBox="1"/>
            <p:nvPr/>
          </p:nvSpPr>
          <p:spPr>
            <a:xfrm>
              <a:off x="424537" y="4741522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all tensors' items need to be the same data type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6" y="5451943"/>
            <a:ext cx="10776857" cy="1103807"/>
            <a:chOff x="576937" y="3423909"/>
            <a:chExt cx="10776857" cy="1103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torch.float32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tensor([4., 5., 6., 7.])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3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936835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torch.float32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5" y="3524971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int64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259710"/>
            <a:ext cx="10776857" cy="749864"/>
            <a:chOff x="576937" y="3423909"/>
            <a:chExt cx="10776857" cy="749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([6])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10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Rearrange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182117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rearange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a (3, 2)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43525"/>
            <a:ext cx="10776857" cy="1457750"/>
            <a:chOff x="576937" y="3423909"/>
            <a:chExt cx="10776857" cy="1457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BBB-8B1D-24E2-0242-DDB140DB0B9E}"/>
              </a:ext>
            </a:extLst>
          </p:cNvPr>
          <p:cNvSpPr txBox="1"/>
          <p:nvPr/>
        </p:nvSpPr>
        <p:spPr>
          <a:xfrm>
            <a:off x="576934" y="3990668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float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-1 =&gt; infer the number of columns, rearrange to a 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708BA-28E6-7B2F-AC24-B78E7A0A4BA1}"/>
              </a:ext>
            </a:extLst>
          </p:cNvPr>
          <p:cNvGrpSpPr/>
          <p:nvPr/>
        </p:nvGrpSpPr>
        <p:grpSpPr>
          <a:xfrm>
            <a:off x="576935" y="4735567"/>
            <a:ext cx="10776856" cy="1457750"/>
            <a:chOff x="576937" y="3423909"/>
            <a:chExt cx="10776857" cy="14577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96EE3-CC08-BCB8-6C8A-41AD50810E4E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0772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[3., 4.], </a:t>
              </a:r>
            </a:p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[5., 6.]])</a:t>
              </a:r>
              <a:endParaRPr lang="en-US" b="0" i="0" dirty="0">
                <a:solidFill>
                  <a:srgbClr val="D4D4D4"/>
                </a:solidFill>
                <a:effectLst/>
                <a:latin typeface="var(--notebook-cell-output-font-family)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E52ED-74E8-912F-0B53-5B9720B475B3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8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842637"/>
            <a:chOff x="576938" y="1040748"/>
            <a:chExt cx="10776858" cy="18426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2D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      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9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     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3395916"/>
            <a:ext cx="10776857" cy="1131800"/>
            <a:chOff x="576937" y="3395916"/>
            <a:chExt cx="10776857" cy="1131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723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([3, 2])  </a:t>
              </a:r>
              <a:r>
                <a:rPr lang="en-US" b="0" i="0" dirty="0">
                  <a:solidFill>
                    <a:srgbClr val="C00000"/>
                  </a:solidFill>
                  <a:effectLst/>
                  <a:latin typeface="var(--notebook-cell-output-font-family)"/>
                  <a:sym typeface="Wingdings" panose="05000000000000000000" pitchFamily="2" charset="2"/>
                </a:rPr>
                <a:t> the shape is in the form of [rows, columns] </a:t>
              </a:r>
              <a:endParaRPr lang="en-US" b="0" i="0" dirty="0">
                <a:solidFill>
                  <a:srgbClr val="C00000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tensor([[ 5., 6.], [ 7., 8.], [ 9., 10.]])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99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</p:spTree>
    <p:extLst>
      <p:ext uri="{BB962C8B-B14F-4D97-AF65-F5344CB8AC3E}">
        <p14:creationId xmlns:p14="http://schemas.microsoft.com/office/powerpoint/2010/main" val="11745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items in indexes 2,3,4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1897480"/>
            <a:ext cx="10776857" cy="777857"/>
            <a:chOff x="576937" y="3395916"/>
            <a:chExt cx="10776857" cy="7778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7DEDB8-9772-E0A1-B06E-FA4D5394F458}"/>
              </a:ext>
            </a:extLst>
          </p:cNvPr>
          <p:cNvSpPr txBox="1"/>
          <p:nvPr/>
        </p:nvSpPr>
        <p:spPr>
          <a:xfrm>
            <a:off x="576938" y="3310772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6, 7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slice: print from index 2 until the end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1C6E0-3B40-5E11-5C59-74C9E3FF7975}"/>
              </a:ext>
            </a:extLst>
          </p:cNvPr>
          <p:cNvGrpSpPr/>
          <p:nvPr/>
        </p:nvGrpSpPr>
        <p:grpSpPr>
          <a:xfrm>
            <a:off x="576938" y="4233033"/>
            <a:ext cx="10776857" cy="777857"/>
            <a:chOff x="576937" y="3395916"/>
            <a:chExt cx="10776857" cy="777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tensor([3, 4, 5, 6, 7])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1BAC6-D3FD-6313-E083-9F2B1F871329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9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Slicing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9" y="1200780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3D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32C1-55EB-4450-D1C3-3FDF6D7141C2}"/>
              </a:ext>
            </a:extLst>
          </p:cNvPr>
          <p:cNvSpPr txBox="1"/>
          <p:nvPr/>
        </p:nvSpPr>
        <p:spPr>
          <a:xfrm>
            <a:off x="576937" y="2070575"/>
            <a:ext cx="10776857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1, 2],  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[ 3, 4, 5]],</a:t>
            </a:r>
          </a:p>
          <a:p>
            <a:pPr algn="l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[[ 6, 7, 8],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[ 9, 10, 11]], </a:t>
            </a:r>
          </a:p>
          <a:p>
            <a:pPr algn="l"/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[[12, 13, 14], 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[15, 16, 17]]])</a:t>
            </a:r>
            <a:endParaRPr lang="en-US" b="0" i="0" dirty="0">
              <a:solidFill>
                <a:srgbClr val="D4D4D4"/>
              </a:solidFill>
              <a:effectLst/>
              <a:latin typeface="Segoe WPC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D7C866-F378-7FB6-4094-38DBF488FD51}"/>
              </a:ext>
            </a:extLst>
          </p:cNvPr>
          <p:cNvGrpSpPr/>
          <p:nvPr/>
        </p:nvGrpSpPr>
        <p:grpSpPr>
          <a:xfrm>
            <a:off x="576937" y="4664504"/>
            <a:ext cx="10780852" cy="1013274"/>
            <a:chOff x="576937" y="4664504"/>
            <a:chExt cx="10780852" cy="1013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DEDB8-9772-E0A1-B06E-FA4D5394F458}"/>
                </a:ext>
              </a:extLst>
            </p:cNvPr>
            <p:cNvSpPr txBox="1"/>
            <p:nvPr/>
          </p:nvSpPr>
          <p:spPr>
            <a:xfrm>
              <a:off x="576937" y="4664504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slice from matrix 1, row 0:1, column 1:2 (excluded)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6E86-C151-EE88-1BEF-4D51653C699D}"/>
                </a:ext>
              </a:extLst>
            </p:cNvPr>
            <p:cNvSpPr txBox="1"/>
            <p:nvPr/>
          </p:nvSpPr>
          <p:spPr>
            <a:xfrm>
              <a:off x="580932" y="5031447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tensor([[[ 0, 1, 2], </a:t>
              </a: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 [ 3, 4, 5]],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F3D0C-DF88-3BED-2ED0-E9E7F0E9BA42}"/>
              </a:ext>
            </a:extLst>
          </p:cNvPr>
          <p:cNvGrpSpPr/>
          <p:nvPr/>
        </p:nvGrpSpPr>
        <p:grpSpPr>
          <a:xfrm>
            <a:off x="3833315" y="2176837"/>
            <a:ext cx="1595535" cy="494332"/>
            <a:chOff x="3610946" y="2186267"/>
            <a:chExt cx="1595535" cy="4943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BA1D8B3-6EB0-4D74-9B6D-EA290D3F7632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9175E-AE50-A4B6-859E-CD01CE5C3C48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1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503D8-A972-A78E-5B67-F33EDD02D262}"/>
              </a:ext>
            </a:extLst>
          </p:cNvPr>
          <p:cNvGrpSpPr/>
          <p:nvPr/>
        </p:nvGrpSpPr>
        <p:grpSpPr>
          <a:xfrm>
            <a:off x="3823990" y="2985314"/>
            <a:ext cx="1595535" cy="494332"/>
            <a:chOff x="3610946" y="2186267"/>
            <a:chExt cx="1595535" cy="494332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DB02EBF9-DCD8-A23B-C4B8-9DA6DD92C20A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E14F53-EF43-A5D9-2F15-F3FBADCCF5C4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2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2AFF5-E2CC-016D-58C6-05B7044E1882}"/>
              </a:ext>
            </a:extLst>
          </p:cNvPr>
          <p:cNvGrpSpPr/>
          <p:nvPr/>
        </p:nvGrpSpPr>
        <p:grpSpPr>
          <a:xfrm>
            <a:off x="3833315" y="3780282"/>
            <a:ext cx="1595535" cy="494332"/>
            <a:chOff x="3610946" y="2186267"/>
            <a:chExt cx="1595535" cy="494332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DBE7B86-D1D9-DEDA-09F2-8D03903C6881}"/>
                </a:ext>
              </a:extLst>
            </p:cNvPr>
            <p:cNvSpPr/>
            <p:nvPr/>
          </p:nvSpPr>
          <p:spPr>
            <a:xfrm>
              <a:off x="3610946" y="2186267"/>
              <a:ext cx="177282" cy="494332"/>
            </a:xfrm>
            <a:prstGeom prst="rightBrace">
              <a:avLst/>
            </a:prstGeom>
            <a:ln>
              <a:solidFill>
                <a:srgbClr val="6BA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486D-C3EC-2108-14C1-941214992E0A}"/>
                </a:ext>
              </a:extLst>
            </p:cNvPr>
            <p:cNvSpPr/>
            <p:nvPr/>
          </p:nvSpPr>
          <p:spPr>
            <a:xfrm>
              <a:off x="3853538" y="2205273"/>
              <a:ext cx="1352943" cy="475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1" anchor="ctr"/>
            <a:lstStyle/>
            <a:p>
              <a:pPr algn="ctr"/>
              <a:r>
                <a:rPr lang="en-US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6A9955"/>
                  </a:solidFill>
                  <a:latin typeface="Consolas" panose="020B0609020204030204" pitchFamily="49" charset="0"/>
                </a:rPr>
                <a:t>Matrix 3</a:t>
              </a:r>
              <a:endParaRPr lang="he-IL" dirty="0">
                <a:ln>
                  <a:solidFill>
                    <a:schemeClr val="accent1">
                      <a:shade val="50000"/>
                    </a:schemeClr>
                  </a:solidFill>
                </a:ln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CFE872-9A56-C787-71CD-8D99956B654D}"/>
              </a:ext>
            </a:extLst>
          </p:cNvPr>
          <p:cNvSpPr txBox="1"/>
          <p:nvPr/>
        </p:nvSpPr>
        <p:spPr>
          <a:xfrm>
            <a:off x="576937" y="5991761"/>
            <a:ext cx="107768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:, :])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slice from matrix 1, all rows, all 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5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</p:spTree>
    <p:extLst>
      <p:ext uri="{BB962C8B-B14F-4D97-AF65-F5344CB8AC3E}">
        <p14:creationId xmlns:p14="http://schemas.microsoft.com/office/powerpoint/2010/main" val="20448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C338-EA6B-4292-AF41-581EBB6D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21454-734C-4C6A-96CF-716E83AC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844550"/>
          </a:xfrm>
        </p:spPr>
        <p:txBody>
          <a:bodyPr/>
          <a:lstStyle/>
          <a:p>
            <a:r>
              <a:rPr lang="en-US" dirty="0"/>
              <a:t>Model Representation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2EA66-99EC-4061-9C1D-8CC8A8A4C9F3}"/>
              </a:ext>
            </a:extLst>
          </p:cNvPr>
          <p:cNvCxnSpPr>
            <a:cxnSpLocks/>
          </p:cNvCxnSpPr>
          <p:nvPr/>
        </p:nvCxnSpPr>
        <p:spPr>
          <a:xfrm>
            <a:off x="914399" y="4333877"/>
            <a:ext cx="1228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D289-6F42-495B-A6F2-DE600EA42718}"/>
              </a:ext>
            </a:extLst>
          </p:cNvPr>
          <p:cNvGrpSpPr/>
          <p:nvPr/>
        </p:nvGrpSpPr>
        <p:grpSpPr>
          <a:xfrm>
            <a:off x="2143124" y="1552575"/>
            <a:ext cx="3952876" cy="3238501"/>
            <a:chOff x="2143124" y="1552575"/>
            <a:chExt cx="3952876" cy="32385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7B8547-7672-4C3A-8B92-25290EF00960}"/>
                </a:ext>
              </a:extLst>
            </p:cNvPr>
            <p:cNvGrpSpPr/>
            <p:nvPr/>
          </p:nvGrpSpPr>
          <p:grpSpPr>
            <a:xfrm>
              <a:off x="2143124" y="1552575"/>
              <a:ext cx="3952876" cy="3238501"/>
              <a:chOff x="2495549" y="1409700"/>
              <a:chExt cx="3952876" cy="401955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03140BE-8C50-4F2A-83D0-037DDD914C49}"/>
                  </a:ext>
                </a:extLst>
              </p:cNvPr>
              <p:cNvSpPr/>
              <p:nvPr/>
            </p:nvSpPr>
            <p:spPr>
              <a:xfrm>
                <a:off x="2495550" y="1409700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Training set</a:t>
                </a:r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EC30B9B-7820-4440-B473-8E6514CFADB5}"/>
                  </a:ext>
                </a:extLst>
              </p:cNvPr>
              <p:cNvSpPr/>
              <p:nvPr/>
            </p:nvSpPr>
            <p:spPr>
              <a:xfrm>
                <a:off x="2495549" y="2867026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Learning Algorithm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C5B8A0-5B62-4D4B-9DCE-ECF2CB87E2BA}"/>
                  </a:ext>
                </a:extLst>
              </p:cNvPr>
              <p:cNvSpPr/>
              <p:nvPr/>
            </p:nvSpPr>
            <p:spPr>
              <a:xfrm>
                <a:off x="2495549" y="4324352"/>
                <a:ext cx="3952875" cy="1104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h</a:t>
                </a:r>
              </a:p>
              <a:p>
                <a:pPr algn="ctr"/>
                <a:r>
                  <a:rPr lang="en-US" sz="2400" i="1" dirty="0"/>
                  <a:t>(hypothesis)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2372C3-B1A4-43A3-A402-67A0B6E40A8D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85" y="2442779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62DF83-F3C1-42C1-A310-533FF2F286CF}"/>
                </a:ext>
              </a:extLst>
            </p:cNvPr>
            <p:cNvCxnSpPr>
              <a:cxnSpLocks/>
            </p:cNvCxnSpPr>
            <p:nvPr/>
          </p:nvCxnSpPr>
          <p:spPr>
            <a:xfrm>
              <a:off x="4119561" y="3616928"/>
              <a:ext cx="0" cy="28394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90C4F-9C3A-4CF9-8D9C-0ADB27072915}"/>
              </a:ext>
            </a:extLst>
          </p:cNvPr>
          <p:cNvSpPr/>
          <p:nvPr/>
        </p:nvSpPr>
        <p:spPr>
          <a:xfrm>
            <a:off x="990600" y="3281734"/>
            <a:ext cx="1009645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House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A0291-418C-4370-BFAC-83FF1F2246D5}"/>
              </a:ext>
            </a:extLst>
          </p:cNvPr>
          <p:cNvSpPr/>
          <p:nvPr/>
        </p:nvSpPr>
        <p:spPr>
          <a:xfrm>
            <a:off x="6205539" y="3538923"/>
            <a:ext cx="942976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95F7C-87B5-45AB-A768-54E18907D4DA}"/>
              </a:ext>
            </a:extLst>
          </p:cNvPr>
          <p:cNvCxnSpPr>
            <a:cxnSpLocks/>
          </p:cNvCxnSpPr>
          <p:nvPr/>
        </p:nvCxnSpPr>
        <p:spPr>
          <a:xfrm>
            <a:off x="6095999" y="4429127"/>
            <a:ext cx="9429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48182-5A2D-48DF-B5D3-262DEF8B2BAF}"/>
              </a:ext>
            </a:extLst>
          </p:cNvPr>
          <p:cNvSpPr/>
          <p:nvPr/>
        </p:nvSpPr>
        <p:spPr>
          <a:xfrm>
            <a:off x="981069" y="5070256"/>
            <a:ext cx="5648331" cy="89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</a:t>
            </a:r>
            <a:r>
              <a:rPr lang="en-US" sz="2800" dirty="0">
                <a:solidFill>
                  <a:schemeClr val="tx1"/>
                </a:solidFill>
              </a:rPr>
              <a:t>  maps from x’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tx1"/>
                </a:solidFill>
              </a:rPr>
              <a:t>  y’</a:t>
            </a:r>
            <a:r>
              <a:rPr lang="en-US" sz="2800" baseline="20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5220D-1232-4C4A-A291-00E5BD944986}"/>
              </a:ext>
            </a:extLst>
          </p:cNvPr>
          <p:cNvCxnSpPr/>
          <p:nvPr/>
        </p:nvCxnSpPr>
        <p:spPr>
          <a:xfrm>
            <a:off x="7334250" y="1552575"/>
            <a:ext cx="0" cy="440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9CC5-9485-418E-B3D2-F79D32B228C3}"/>
              </a:ext>
            </a:extLst>
          </p:cNvPr>
          <p:cNvSpPr/>
          <p:nvPr/>
        </p:nvSpPr>
        <p:spPr>
          <a:xfrm>
            <a:off x="7334250" y="1422180"/>
            <a:ext cx="4019550" cy="47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20000" dirty="0">
                <a:solidFill>
                  <a:schemeClr val="tx1"/>
                </a:solidFill>
              </a:rPr>
              <a:t>How do </a:t>
            </a:r>
            <a:r>
              <a:rPr lang="en-US" sz="3200" baseline="20000" dirty="0">
                <a:solidFill>
                  <a:schemeClr val="tx1"/>
                </a:solidFill>
              </a:rPr>
              <a:t>we</a:t>
            </a:r>
            <a:r>
              <a:rPr lang="en-US" sz="2800" baseline="20000" dirty="0">
                <a:solidFill>
                  <a:schemeClr val="tx1"/>
                </a:solidFill>
              </a:rPr>
              <a:t> represent </a:t>
            </a:r>
            <a:r>
              <a:rPr lang="en-US" sz="2800" i="1" baseline="20000" dirty="0">
                <a:solidFill>
                  <a:schemeClr val="tx1"/>
                </a:solidFill>
              </a:rPr>
              <a:t>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/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baseline="4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CBDAAE-6803-4425-A5F3-E8DE3020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5" y="2111456"/>
                <a:ext cx="3733795" cy="615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/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baseline="20000" dirty="0">
                    <a:solidFill>
                      <a:schemeClr val="tx1"/>
                    </a:solidFill>
                  </a:rPr>
                  <a:t>Shorthand:  </a:t>
                </a:r>
                <a14:m>
                  <m:oMath xmlns:m="http://schemas.openxmlformats.org/officeDocument/2006/math"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baseline="1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baseline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7DAA6F-B015-43EA-BDFC-70D0C7D08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11" y="2634304"/>
                <a:ext cx="3509962" cy="615268"/>
              </a:xfrm>
              <a:prstGeom prst="rect">
                <a:avLst/>
              </a:prstGeom>
              <a:blipFill>
                <a:blip r:embed="rId3"/>
                <a:stretch>
                  <a:fillRect l="-2604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257CBBF-85F3-4F26-AFA9-91F68F05BCD6}"/>
              </a:ext>
            </a:extLst>
          </p:cNvPr>
          <p:cNvSpPr/>
          <p:nvPr/>
        </p:nvSpPr>
        <p:spPr>
          <a:xfrm>
            <a:off x="7567611" y="3116537"/>
            <a:ext cx="3633782" cy="2974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  <a:p>
            <a:pPr algn="ctr"/>
            <a:endParaRPr lang="en-US" sz="2800" baseline="20000" dirty="0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B9654-26D8-442A-BA6F-3C281181458E}"/>
              </a:ext>
            </a:extLst>
          </p:cNvPr>
          <p:cNvGrpSpPr/>
          <p:nvPr/>
        </p:nvGrpSpPr>
        <p:grpSpPr>
          <a:xfrm>
            <a:off x="7539030" y="3538923"/>
            <a:ext cx="3443295" cy="2551927"/>
            <a:chOff x="7539030" y="3538923"/>
            <a:chExt cx="3443295" cy="255192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1D0037-A90B-431D-8336-A0D9C725B289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2BC69A-561F-4478-9B1E-13B9B1E1BA25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1EEB873-164E-472D-ACE0-95B6AA76C1EC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309DE76-71C4-41D7-9679-F579B9B9D0D0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1127ADB-F480-4F4A-9838-523154D4237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3B44792-E606-40C5-BA3F-8871E5922D42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76862D42-F710-4D6A-8AE9-002BC561F773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165E362-624D-4581-8FEC-9187F39F21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642CA3E6-3B20-4D58-A8DA-C527797C33C6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3A3DC24-DC80-4AB6-BF05-CC7BF6B6B7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7C649A8C-5B36-4E6D-A0B6-E71B8491C4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410E0BC-E287-448C-AB8F-E2A34458E3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56" name="Group 55">
                            <a:extLst>
                              <a:ext uri="{FF2B5EF4-FFF2-40B4-BE49-F238E27FC236}">
                                <a16:creationId xmlns:a16="http://schemas.microsoft.com/office/drawing/2014/main" id="{82E8BBE7-73D4-4F5B-B56B-8CCC71707C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55" name="Group 54">
                              <a:extLst>
                                <a:ext uri="{FF2B5EF4-FFF2-40B4-BE49-F238E27FC236}">
                                  <a16:creationId xmlns:a16="http://schemas.microsoft.com/office/drawing/2014/main" id="{147F0326-9D80-4EDD-BC4A-2E8572E414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2" name="Straight Connector 31">
                                <a:extLst>
                                  <a:ext uri="{FF2B5EF4-FFF2-40B4-BE49-F238E27FC236}">
                                    <a16:creationId xmlns:a16="http://schemas.microsoft.com/office/drawing/2014/main" id="{1324F449-E8B5-4C72-A2DF-0464C905F9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8" name="Rectangle 37">
                                <a:extLst>
                                  <a:ext uri="{FF2B5EF4-FFF2-40B4-BE49-F238E27FC236}">
                                    <a16:creationId xmlns:a16="http://schemas.microsoft.com/office/drawing/2014/main" id="{805D627A-0BEB-4247-8506-76CB8AF01E6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54" name="Group 53">
                              <a:extLst>
                                <a:ext uri="{FF2B5EF4-FFF2-40B4-BE49-F238E27FC236}">
                                  <a16:creationId xmlns:a16="http://schemas.microsoft.com/office/drawing/2014/main" id="{D34BE96B-18AD-4644-A4DA-D837D9C314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1" name="Straight Connector 30">
                                <a:extLst>
                                  <a:ext uri="{FF2B5EF4-FFF2-40B4-BE49-F238E27FC236}">
                                    <a16:creationId xmlns:a16="http://schemas.microsoft.com/office/drawing/2014/main" id="{94358D98-A6B5-44BB-8812-44422878C02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Rectangle 40">
                                <a:extLst>
                                  <a:ext uri="{FF2B5EF4-FFF2-40B4-BE49-F238E27FC236}">
                                    <a16:creationId xmlns:a16="http://schemas.microsoft.com/office/drawing/2014/main" id="{96D9BDF2-D9F2-4C20-81D3-8EBBA12545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74CD7B56-4DCE-46CC-AE33-2066FE2234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3" name="Rectangle 52">
                                <a:extLst>
                                  <a:ext uri="{FF2B5EF4-FFF2-40B4-BE49-F238E27FC236}">
                                    <a16:creationId xmlns:a16="http://schemas.microsoft.com/office/drawing/2014/main" id="{F6F868EE-38C0-4D02-AA6A-D0F5236808B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l="-6061" t="-4444" r="-2020" b="-35556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17EA8A3-4EE6-4B51-8654-582E8E6952FC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44A154-7D49-47AB-86E5-7871E285AD12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8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2396634"/>
            <a:chOff x="576938" y="1040748"/>
            <a:chExt cx="10776858" cy="2396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A 3D Tensor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matrix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2031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[[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213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.]]])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8" y="3601177"/>
            <a:ext cx="10776857" cy="2793793"/>
            <a:chOff x="576937" y="3395916"/>
            <a:chExt cx="10776857" cy="2793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23852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torch.Size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([2, 2, 3]) </a:t>
              </a:r>
              <a:endParaRPr lang="en-US" b="0" i="0" dirty="0">
                <a:solidFill>
                  <a:srgbClr val="D4D4D4"/>
                </a:solidFill>
                <a:effectLst/>
                <a:latin typeface="Segoe WPC"/>
              </a:endParaRPr>
            </a:p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tensor([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</a:t>
              </a:r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[111., 112., 113.],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[121., 122., 123.]],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   [  [211., 212., 213.], 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[221., 222., 223.]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</a:t>
              </a:r>
            </a:p>
            <a:p>
              <a:pPr algn="l"/>
              <a:r>
                <a:rPr lang="en-US" dirty="0">
                  <a:solidFill>
                    <a:srgbClr val="D4D4D4"/>
                  </a:solidFill>
                  <a:latin typeface="var(--notebook-cell-output-font-family)"/>
                </a:rPr>
                <a:t>  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])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395916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945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412E2-52BE-FD6F-1AD5-F0E1AB20CA7C}"/>
              </a:ext>
            </a:extLst>
          </p:cNvPr>
          <p:cNvGrpSpPr/>
          <p:nvPr/>
        </p:nvGrpSpPr>
        <p:grpSpPr>
          <a:xfrm>
            <a:off x="576938" y="1040748"/>
            <a:ext cx="10776858" cy="1565638"/>
            <a:chOff x="576938" y="1040748"/>
            <a:chExt cx="10776858" cy="15656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7056A-E39A-3670-E03F-0C174968DE88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var(--notebook-cell-output-font-family)"/>
                </a:rPr>
                <a:t>Linear equation 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12003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AD284D-FCD6-8B0B-6A71-FD305A143F98}"/>
              </a:ext>
            </a:extLst>
          </p:cNvPr>
          <p:cNvGrpSpPr/>
          <p:nvPr/>
        </p:nvGrpSpPr>
        <p:grpSpPr>
          <a:xfrm>
            <a:off x="576937" y="2687944"/>
            <a:ext cx="10776857" cy="1026863"/>
            <a:chOff x="576937" y="3423909"/>
            <a:chExt cx="10776857" cy="1026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C532C1-55EB-4450-D1C3-3FDF6D7141C2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We've created three tensors: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`x`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all numbers.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`w`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and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`b`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have an additional parameter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requires_grad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set to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`True`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AC74E-0B01-4642-274F-03189705761D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7" y="4032373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linear equation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2CE58-8F3A-9A61-2242-1B48A773EE42}"/>
              </a:ext>
            </a:extLst>
          </p:cNvPr>
          <p:cNvGrpSpPr/>
          <p:nvPr/>
        </p:nvGrpSpPr>
        <p:grpSpPr>
          <a:xfrm>
            <a:off x="576937" y="5586245"/>
            <a:ext cx="10776858" cy="698937"/>
            <a:chOff x="576938" y="980513"/>
            <a:chExt cx="10776858" cy="9023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F6C36C-73E5-F40E-D37A-23683B9248F1}"/>
                </a:ext>
              </a:extLst>
            </p:cNvPr>
            <p:cNvSpPr txBox="1"/>
            <p:nvPr/>
          </p:nvSpPr>
          <p:spPr>
            <a:xfrm>
              <a:off x="576938" y="980513"/>
              <a:ext cx="10776857" cy="47683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DBD820-661F-4794-DC2C-55CE6C76CE30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4768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tensor(17.,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grad_fn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=&lt;AddBackward0&gt;)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722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 expected, `y` is a tensor with the value `3 * 4 + 5 = 17`. What makes PyTorch unique is that we can automatically compute the derivative of `y`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w.r.t.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the tensors that have `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` set to `True` i.e. w and b. This feature of PyTorch is called 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 (automatic gradients).</a:t>
            </a: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 compute the derivatives, we can invoke the `.backward` method on our result `y`.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F7F4-C993-EDBB-FB97-25B8FEB7F272}"/>
              </a:ext>
            </a:extLst>
          </p:cNvPr>
          <p:cNvGrpSpPr/>
          <p:nvPr/>
        </p:nvGrpSpPr>
        <p:grpSpPr>
          <a:xfrm>
            <a:off x="576936" y="3322806"/>
            <a:ext cx="10776858" cy="1288639"/>
            <a:chOff x="576938" y="1040748"/>
            <a:chExt cx="10776858" cy="12886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EFA6D-D23A-D188-6F07-833578F14DB9}"/>
                </a:ext>
              </a:extLst>
            </p:cNvPr>
            <p:cNvSpPr txBox="1"/>
            <p:nvPr/>
          </p:nvSpPr>
          <p:spPr>
            <a:xfrm>
              <a:off x="576938" y="1040748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Compute the derivatives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4EC98-C557-7403-32A4-06667048628D}"/>
                </a:ext>
              </a:extLst>
            </p:cNvPr>
            <p:cNvSpPr txBox="1"/>
            <p:nvPr/>
          </p:nvSpPr>
          <p:spPr>
            <a:xfrm>
              <a:off x="576939" y="1406057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arithmetic operations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520586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derivatives of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respect to the input tensors are stored in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`&lt;tensor&gt;.grad`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property of the respective tensors.</a:t>
            </a:r>
          </a:p>
        </p:txBody>
      </p:sp>
    </p:spTree>
    <p:extLst>
      <p:ext uri="{BB962C8B-B14F-4D97-AF65-F5344CB8AC3E}">
        <p14:creationId xmlns:p14="http://schemas.microsoft.com/office/powerpoint/2010/main" val="40571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Operations and gradients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gradients, x = 3, w = 4, b = 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/dx:'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didn't defined x with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gradiant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w =&gt; 1 * 3 + 0 = 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gradient of y with respect of b =&gt; 0 * 0 + 1 = 1 (we trait b as the variable of the derivative)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6" y="4531584"/>
            <a:ext cx="1077685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 expected,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same value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i.e.,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value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Note that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because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doesn't have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 to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`True`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"grad"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w.grad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short for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is another term for derivative. The term </a:t>
            </a:r>
            <a:r>
              <a:rPr lang="en-US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_gradient_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primarily used while dealing with vectors and matrices.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2859582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dy/dx: None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dy/dw: tensor(3.) </a:t>
              </a:r>
              <a:endPara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l-P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dy/db: tensor(1.)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0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125275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61ABB-4598-DF50-92CE-12236DDA31C3}"/>
              </a:ext>
            </a:extLst>
          </p:cNvPr>
          <p:cNvSpPr txBox="1"/>
          <p:nvPr/>
        </p:nvSpPr>
        <p:spPr>
          <a:xfrm>
            <a:off x="1380938" y="3501858"/>
            <a:ext cx="979558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Apart from arithmetic operations, the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`torch`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also contains many functions for creating and manipulating tensors. Let's look at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336937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 create a tensor with a fixed value for every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concatenate two tensors with compatible shapes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[42, 42]])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tensor([[ 5., 6.],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[ 7., 8.],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[ 9., 10.],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[42., 42.]])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1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the sin of each element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79B0-ED69-91CA-D023-B73D0932D564}"/>
              </a:ext>
            </a:extLst>
          </p:cNvPr>
          <p:cNvSpPr txBox="1"/>
          <p:nvPr/>
        </p:nvSpPr>
        <p:spPr>
          <a:xfrm>
            <a:off x="576934" y="3550303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shape of a tensor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5" y="1826547"/>
            <a:ext cx="10776857" cy="1303862"/>
            <a:chOff x="576937" y="3423909"/>
            <a:chExt cx="10776857" cy="13038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</a:t>
              </a:r>
              <a:r>
                <a:rPr lang="he-IL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0.9589, 0.2794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[...],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[-0.34167, 0.7632]])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E4BAF-F73F-6008-90D5-761762F0A097}"/>
              </a:ext>
            </a:extLst>
          </p:cNvPr>
          <p:cNvGrpSpPr/>
          <p:nvPr/>
        </p:nvGrpSpPr>
        <p:grpSpPr>
          <a:xfrm>
            <a:off x="576934" y="4234375"/>
            <a:ext cx="10776857" cy="2134858"/>
            <a:chOff x="576937" y="3423909"/>
            <a:chExt cx="10776857" cy="21348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C20CCF-184C-B365-C990-3480CE3D2057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17543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tensor([[[-0.9589, -0.2794],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[ 0.6570, 0.9894]],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[[ 0.4121, -0.5440],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[[-0.9165, -0.9165], 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[-0.9165, -0.9165]]])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6DED7F-E46C-5E4F-BBC4-6B822F215B64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8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51" y="1290079"/>
            <a:ext cx="10862187" cy="113588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sz="6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5DDB-7469-9496-8F85-3CCE6BE756EC}"/>
              </a:ext>
            </a:extLst>
          </p:cNvPr>
          <p:cNvSpPr txBox="1"/>
          <p:nvPr/>
        </p:nvSpPr>
        <p:spPr>
          <a:xfrm>
            <a:off x="1198210" y="3254373"/>
            <a:ext cx="979558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 a popular open-source library used for mathematical and scientific computing in Python. It enables efficient operations on large multi-dimensional arrays and has a vast ecosystem of supporting libraries,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1397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37322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to a torch tensor.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7D5C1C-93DF-6041-0F2E-06A9D90FA7B4}"/>
              </a:ext>
            </a:extLst>
          </p:cNvPr>
          <p:cNvGrpSpPr/>
          <p:nvPr/>
        </p:nvGrpSpPr>
        <p:grpSpPr>
          <a:xfrm>
            <a:off x="576936" y="5091418"/>
            <a:ext cx="10776857" cy="749864"/>
            <a:chOff x="576937" y="3423909"/>
            <a:chExt cx="10776857" cy="749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0A4DB-D149-7648-B440-4D693B513608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var(--notebook-cell-output-font-family)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var(--notebook-cell-output-font-family)"/>
                </a:rPr>
                <a:t>('float64'), torch.float64)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25420-E491-A3FA-7934-1EDB11364AB1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86267" y="4270204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let's verify that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 and torch tensor have similar data types.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86267" y="2741251"/>
            <a:ext cx="10776857" cy="1026863"/>
            <a:chOff x="576937" y="3423909"/>
            <a:chExt cx="10776857" cy="1026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tensor([[1., 2.], </a:t>
              </a:r>
            </a:p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  [3., 4.]], </a:t>
              </a:r>
              <a:r>
                <a:rPr lang="en-US" b="0" i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=torch.float64)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82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576936" y="1136549"/>
            <a:ext cx="1077685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a torch tensor to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C15D2-E3A5-8E0D-4709-AC71A5A7A8EF}"/>
              </a:ext>
            </a:extLst>
          </p:cNvPr>
          <p:cNvGrpSpPr/>
          <p:nvPr/>
        </p:nvGrpSpPr>
        <p:grpSpPr>
          <a:xfrm>
            <a:off x="576935" y="1910560"/>
            <a:ext cx="10776857" cy="749864"/>
            <a:chOff x="576937" y="3423909"/>
            <a:chExt cx="10776857" cy="749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1257C-D835-27E9-2163-2EEB4AEE0FAF}"/>
                </a:ext>
              </a:extLst>
            </p:cNvPr>
            <p:cNvSpPr txBox="1"/>
            <p:nvPr/>
          </p:nvSpPr>
          <p:spPr>
            <a:xfrm>
              <a:off x="576937" y="3804441"/>
              <a:ext cx="1077685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array([[1., 2.], [3., 4.]])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13BFE-BD40-56CD-342F-3AC19E75E720}"/>
                </a:ext>
              </a:extLst>
            </p:cNvPr>
            <p:cNvSpPr txBox="1"/>
            <p:nvPr/>
          </p:nvSpPr>
          <p:spPr>
            <a:xfrm>
              <a:off x="576937" y="3423909"/>
              <a:ext cx="1077685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8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6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072532"/>
            <a:ext cx="11362870" cy="56711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3322732"/>
                <a:ext cx="3276600" cy="544769"/>
              </a:xfrm>
              <a:prstGeom prst="rect">
                <a:avLst/>
              </a:prstGeom>
              <a:blipFill>
                <a:blip r:embed="rId2"/>
                <a:stretch>
                  <a:fillRect l="-6506" t="-7865" r="-1673" b="-303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/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close to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y</a:t>
                </a:r>
                <a:r>
                  <a:rPr lang="en-US" sz="2800" dirty="0">
                    <a:solidFill>
                      <a:schemeClr val="tx1"/>
                    </a:solidFill>
                  </a:rPr>
                  <a:t> for our training examples </a:t>
                </a:r>
                <a:r>
                  <a:rPr lang="en-US" sz="3200" dirty="0">
                    <a:solidFill>
                      <a:schemeClr val="tx1"/>
                    </a:solidFill>
                  </a:rPr>
                  <a:t>(</a:t>
                </a:r>
                <a:r>
                  <a:rPr lang="en-US" sz="3200" i="1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sz="3200" dirty="0">
                    <a:solidFill>
                      <a:schemeClr val="tx1"/>
                    </a:solidFill>
                  </a:rPr>
                  <a:t>)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39A3D-A17D-48C5-92C9-A5900F74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7" y="4077261"/>
                <a:ext cx="3906528" cy="2093212"/>
              </a:xfrm>
              <a:prstGeom prst="rect">
                <a:avLst/>
              </a:prstGeom>
              <a:blipFill>
                <a:blip r:embed="rId3"/>
                <a:stretch>
                  <a:fillRect l="-6240" t="-4956" r="-312" b="-1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/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>
                <a:normAutofit fontScale="62500" lnSpcReduction="20000"/>
              </a:bodyPr>
              <a:lstStyle/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8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549F25-ED1A-4262-A07C-9B1FE892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108" y="2957629"/>
                <a:ext cx="6461637" cy="135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EEEDE7B-5B49-4967-944C-05940D247AE1}"/>
              </a:ext>
            </a:extLst>
          </p:cNvPr>
          <p:cNvGrpSpPr/>
          <p:nvPr/>
        </p:nvGrpSpPr>
        <p:grpSpPr>
          <a:xfrm>
            <a:off x="6401538" y="4111410"/>
            <a:ext cx="5053608" cy="1596138"/>
            <a:chOff x="6401538" y="4111410"/>
            <a:chExt cx="5053608" cy="159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/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/>
                </a:bodyPr>
                <a:lstStyle/>
                <a:p>
                  <a:endPara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sz="3600" dirty="0">
                      <a:solidFill>
                        <a:schemeClr val="tx1"/>
                      </a:solidFill>
                    </a:rPr>
                    <a:t>Minimize 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  <a:p>
                  <a:r>
                    <a:rPr lang="en-US" sz="2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400" baseline="-100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2F50F12-789B-4009-A6DD-7FCF51C29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71" y="4111410"/>
                  <a:ext cx="4877575" cy="1596138"/>
                </a:xfrm>
                <a:prstGeom prst="rect">
                  <a:avLst/>
                </a:prstGeom>
                <a:blipFill>
                  <a:blip r:embed="rId5"/>
                  <a:stretch>
                    <a:fillRect l="-5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B73B71B-420C-47FE-A852-1372402947FF}"/>
                </a:ext>
              </a:extLst>
            </p:cNvPr>
            <p:cNvSpPr/>
            <p:nvPr/>
          </p:nvSpPr>
          <p:spPr>
            <a:xfrm rot="16200000">
              <a:off x="8044222" y="3572407"/>
              <a:ext cx="446166" cy="37315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2A9C5-115A-43A1-9A89-AB51A5714957}"/>
              </a:ext>
            </a:extLst>
          </p:cNvPr>
          <p:cNvSpPr/>
          <p:nvPr/>
        </p:nvSpPr>
        <p:spPr>
          <a:xfrm>
            <a:off x="6346304" y="5770209"/>
            <a:ext cx="3906528" cy="8530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Cost Function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D0755-736B-4A97-96ED-843F4558EEBF}"/>
              </a:ext>
            </a:extLst>
          </p:cNvPr>
          <p:cNvGrpSpPr/>
          <p:nvPr/>
        </p:nvGrpSpPr>
        <p:grpSpPr>
          <a:xfrm>
            <a:off x="5103303" y="786168"/>
            <a:ext cx="6751180" cy="2293823"/>
            <a:chOff x="5103303" y="786168"/>
            <a:chExt cx="6751180" cy="2293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BE7B8-D7E0-4A89-B46D-0FCE2FD1403C}"/>
                </a:ext>
              </a:extLst>
            </p:cNvPr>
            <p:cNvGrpSpPr/>
            <p:nvPr/>
          </p:nvGrpSpPr>
          <p:grpSpPr>
            <a:xfrm>
              <a:off x="5103303" y="973816"/>
              <a:ext cx="6751180" cy="2106175"/>
              <a:chOff x="5103303" y="973816"/>
              <a:chExt cx="6751180" cy="2106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/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ED68037-C81F-4B5D-A457-9A4B50489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0592" y="2044908"/>
                    <a:ext cx="3571711" cy="1035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A8B937C-3915-4218-9879-12BD2A1F3191}"/>
                  </a:ext>
                </a:extLst>
              </p:cNvPr>
              <p:cNvGrpSpPr/>
              <p:nvPr/>
            </p:nvGrpSpPr>
            <p:grpSpPr>
              <a:xfrm>
                <a:off x="5103303" y="973816"/>
                <a:ext cx="6751180" cy="1409842"/>
                <a:chOff x="5103303" y="973816"/>
                <a:chExt cx="6751180" cy="14098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M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inmize</m:t>
                          </m:r>
                        </m:oMath>
                      </a14:m>
                      <a:endParaRPr lang="en-US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800" baseline="-1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8D8AABD-AF2A-468F-BC78-084925D8E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303" y="1133475"/>
                      <a:ext cx="1413529" cy="8000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69" t="-12977" b="-152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t" anchorCtr="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	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D2D2B2D3-A40C-4936-A887-631FB36098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7571" y="973816"/>
                      <a:ext cx="5276912" cy="14098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4CB9851A-D454-48BE-B7A3-FA8C13432802}"/>
                </a:ext>
              </a:extLst>
            </p:cNvPr>
            <p:cNvSpPr/>
            <p:nvPr/>
          </p:nvSpPr>
          <p:spPr>
            <a:xfrm rot="16200000">
              <a:off x="8142816" y="1475892"/>
              <a:ext cx="446166" cy="12795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7D70E3-D705-4E68-B238-FBBD55AA4F8A}"/>
                </a:ext>
              </a:extLst>
            </p:cNvPr>
            <p:cNvCxnSpPr/>
            <p:nvPr/>
          </p:nvCxnSpPr>
          <p:spPr>
            <a:xfrm>
              <a:off x="5334000" y="2944430"/>
              <a:ext cx="577621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/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62500" lnSpcReduction="20000"/>
                </a:bodyPr>
                <a:lstStyle/>
                <a:p>
                  <a:endParaRPr lang="en-US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486967-E1CB-42C2-8511-21ECD848B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63" y="786168"/>
                  <a:ext cx="4852077" cy="13514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9380-4F01-42EC-9760-FD486AC6D57E}"/>
              </a:ext>
            </a:extLst>
          </p:cNvPr>
          <p:cNvGrpSpPr/>
          <p:nvPr/>
        </p:nvGrpSpPr>
        <p:grpSpPr>
          <a:xfrm>
            <a:off x="581025" y="1076326"/>
            <a:ext cx="3682136" cy="2191954"/>
            <a:chOff x="581025" y="1076326"/>
            <a:chExt cx="3682136" cy="21919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FAE75E-ECD1-4290-8A1C-1044807A2547}"/>
                </a:ext>
              </a:extLst>
            </p:cNvPr>
            <p:cNvGrpSpPr/>
            <p:nvPr/>
          </p:nvGrpSpPr>
          <p:grpSpPr>
            <a:xfrm>
              <a:off x="581025" y="1076326"/>
              <a:ext cx="3448050" cy="2191954"/>
              <a:chOff x="7539030" y="3538923"/>
              <a:chExt cx="3443295" cy="25519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E11A5C-E4D7-4295-BB65-8C0ED16DC88E}"/>
                  </a:ext>
                </a:extLst>
              </p:cNvPr>
              <p:cNvSpPr/>
              <p:nvPr/>
            </p:nvSpPr>
            <p:spPr>
              <a:xfrm rot="19771533">
                <a:off x="8720927" y="4831122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540CF8-CABE-475B-9CAB-8BEF7F419AC7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31C48C2-F749-447A-93BE-DBDA67ABEEE1}"/>
                    </a:ext>
                  </a:extLst>
                </p:cNvPr>
                <p:cNvSpPr/>
                <p:nvPr/>
              </p:nvSpPr>
              <p:spPr>
                <a:xfrm rot="19771533">
                  <a:off x="9621194" y="425937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380C0D0-D710-4F9E-B791-4FCDD1A44455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B61E7E97-8925-4E4B-8F43-8BDD738BF6D1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7BD56A3-7A33-4231-A66C-2310937A1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5946F5FD-1F1B-4E8B-A0DA-47BD505898B4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8396941" y="5234719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A0655FFE-62BD-4C04-9FCE-4D52F6B6D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813A2F07-CF38-4BE5-8DB2-F32C27553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10088460" y="4170424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1541D81D-7EF4-413E-90FD-9245F58819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7FF82BA7-6B19-458C-8F06-465943818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771533">
                            <a:off x="9243916" y="4335568"/>
                            <a:ext cx="232060" cy="173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 algn="ctr"/>
                            <a:r>
                              <a:rPr lang="en-US" dirty="0">
                                <a:solidFill>
                                  <a:srgbClr val="C00000"/>
                                </a:solidFill>
                              </a:rPr>
                              <a:t>x</a:t>
                            </a:r>
                          </a:p>
                        </p:txBody>
                      </p: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1BCC0974-DB76-45AC-8DC2-FC850BBA53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28" name="Group 27">
                              <a:extLst>
                                <a:ext uri="{FF2B5EF4-FFF2-40B4-BE49-F238E27FC236}">
                                  <a16:creationId xmlns:a16="http://schemas.microsoft.com/office/drawing/2014/main" id="{1CA7D2C1-F190-4232-81B3-0703A60FC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443295" cy="2551927"/>
                              <a:chOff x="7539030" y="3538923"/>
                              <a:chExt cx="3443295" cy="2551927"/>
                            </a:xfrm>
                          </p:grpSpPr>
                          <p:grpSp>
                            <p:nvGrpSpPr>
                              <p:cNvPr id="31" name="Group 30">
                                <a:extLst>
                                  <a:ext uri="{FF2B5EF4-FFF2-40B4-BE49-F238E27FC236}">
                                    <a16:creationId xmlns:a16="http://schemas.microsoft.com/office/drawing/2014/main" id="{26C206C8-B218-488E-AC43-770FBE0CA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679528" y="5817585"/>
                                <a:ext cx="3302797" cy="273265"/>
                                <a:chOff x="7679528" y="5817585"/>
                                <a:chExt cx="3302797" cy="273265"/>
                              </a:xfrm>
                            </p:grpSpPr>
                            <p:cxnSp>
                              <p:nvCxnSpPr>
                                <p:cNvPr id="35" name="Straight Connector 34">
                                  <a:extLst>
                                    <a:ext uri="{FF2B5EF4-FFF2-40B4-BE49-F238E27FC236}">
                                      <a16:creationId xmlns:a16="http://schemas.microsoft.com/office/drawing/2014/main" id="{88EC2FB0-8F45-4DA3-A804-B3C6745115D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679528" y="5817585"/>
                                  <a:ext cx="3302797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6" name="Rectangle 35">
                                  <a:extLst>
                                    <a:ext uri="{FF2B5EF4-FFF2-40B4-BE49-F238E27FC236}">
                                      <a16:creationId xmlns:a16="http://schemas.microsoft.com/office/drawing/2014/main" id="{335D7B93-EF5D-4C4C-94BC-10F7E5A7EC7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172575" y="5817586"/>
                                  <a:ext cx="314324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x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32" name="Group 31">
                                <a:extLst>
                                  <a:ext uri="{FF2B5EF4-FFF2-40B4-BE49-F238E27FC236}">
                                    <a16:creationId xmlns:a16="http://schemas.microsoft.com/office/drawing/2014/main" id="{194A130F-631E-4267-B11F-1E959A09D7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39030" y="3538923"/>
                                <a:ext cx="314335" cy="2421537"/>
                                <a:chOff x="7539030" y="3538923"/>
                                <a:chExt cx="314335" cy="2421537"/>
                              </a:xfrm>
                            </p:grpSpPr>
                            <p:cxnSp>
                              <p:nvCxnSpPr>
                                <p:cNvPr id="33" name="Straight Connector 32">
                                  <a:extLst>
                                    <a:ext uri="{FF2B5EF4-FFF2-40B4-BE49-F238E27FC236}">
                                      <a16:creationId xmlns:a16="http://schemas.microsoft.com/office/drawing/2014/main" id="{F4601DCD-94D7-43F5-8EB4-74D9F1BE1F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7853365" y="3538923"/>
                                  <a:ext cx="0" cy="2421537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4" name="Rectangle 33">
                                  <a:extLst>
                                    <a:ext uri="{FF2B5EF4-FFF2-40B4-BE49-F238E27FC236}">
                                      <a16:creationId xmlns:a16="http://schemas.microsoft.com/office/drawing/2014/main" id="{79590E6C-7F17-4E98-9853-A9D0325BC0B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39030" y="4457379"/>
                                  <a:ext cx="285754" cy="34321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: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a:t>y</a:t>
                                  </a: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53D8B5F-1948-437C-A5F5-660AB83A7B8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8039100" y="3900872"/>
                              <a:ext cx="2495550" cy="1553918"/>
                            </a:xfrm>
                            <a:prstGeom prst="line">
                              <a:avLst/>
                            </a:prstGeom>
                            <a:ln w="158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lIns="0" tIns="0" rIns="0" bIns="0"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lang="en-US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0" name="Rectangle 29">
                                  <a:extLst>
                                    <a:ext uri="{FF2B5EF4-FFF2-40B4-BE49-F238E27FC236}">
                                      <a16:creationId xmlns:a16="http://schemas.microsoft.com/office/drawing/2014/main" id="{9D60BDF5-763B-4662-A899-4A00431748E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33543" y="3649941"/>
                                  <a:ext cx="602452" cy="273264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5051" t="-10256" r="-2020" b="-48718"/>
                                  </a:stretch>
                                </a:blipFill>
                                <a:ln>
                                  <a:noFill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</p:grpSp>
                </p:grp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A3C9-E96A-444E-BC1F-64CB774C1115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87382" y="4354880"/>
                      <a:ext cx="164166" cy="3239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44EBF1F-C0AD-499C-B30E-17C38111A83F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9074551" y="4659799"/>
                    <a:ext cx="232060" cy="173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/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1E24DB-53FB-4CA4-A3B6-991DD277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54" y="2137596"/>
                  <a:ext cx="1223107" cy="437384"/>
                </a:xfrm>
                <a:prstGeom prst="rect">
                  <a:avLst/>
                </a:prstGeom>
                <a:blipFill>
                  <a:blip r:embed="rId14"/>
                  <a:stretch>
                    <a:fillRect l="-3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Interoperability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06E11-BE5B-A507-381A-8DAFE5DC7A63}"/>
              </a:ext>
            </a:extLst>
          </p:cNvPr>
          <p:cNvSpPr txBox="1"/>
          <p:nvPr/>
        </p:nvSpPr>
        <p:spPr>
          <a:xfrm>
            <a:off x="576943" y="1432299"/>
            <a:ext cx="10776857" cy="399340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interoperability between PyTorch and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essential because most datasets you'll work with will likely be read and preprocessed as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arrays.</a:t>
            </a:r>
          </a:p>
          <a:p>
            <a:pPr>
              <a:spcAft>
                <a:spcPts val="12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 might wonder why we need a library like PyTorch at all since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already provides data structures and utilities for working with multi-dimensional numeric data.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There are two main reasons: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The ability to automatically compute gradients for tensor operations is essential for training deep learning models.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 support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While working with massive datasets and large models, PyTorch tensor operations can be performed efficiently using a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Graphics Processing Unit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 Computations that might typically take hours can be completed within minutes using GPUs.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and 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148079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vector of [1, 2, 3]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element wise multiplication =&gt; tensor([1, 4, 9])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by scalar =&gt; tensor([ 5, 10, 15])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dot product, v1[0] * v2[0] + v1[1] * v2[1] ... + v1[n] * v2[n] =&gt; 14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00F2C-6730-7247-9C21-3B87C6E7CE18}"/>
              </a:ext>
            </a:extLst>
          </p:cNvPr>
          <p:cNvGrpSpPr/>
          <p:nvPr/>
        </p:nvGrpSpPr>
        <p:grpSpPr>
          <a:xfrm>
            <a:off x="345233" y="4009579"/>
            <a:ext cx="11560628" cy="1183780"/>
            <a:chOff x="345233" y="4438789"/>
            <a:chExt cx="11560628" cy="1183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C15D2-E3A5-8E0D-4709-AC71A5A7A8EF}"/>
                </a:ext>
              </a:extLst>
            </p:cNvPr>
            <p:cNvGrpSpPr/>
            <p:nvPr/>
          </p:nvGrpSpPr>
          <p:grpSpPr>
            <a:xfrm>
              <a:off x="345233" y="4872702"/>
              <a:ext cx="11560628" cy="749867"/>
              <a:chOff x="576937" y="3097330"/>
              <a:chExt cx="11560628" cy="74986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1257C-D835-27E9-2163-2EEB4AEE0FAF}"/>
                  </a:ext>
                </a:extLst>
              </p:cNvPr>
              <p:cNvSpPr txBox="1"/>
              <p:nvPr/>
            </p:nvSpPr>
            <p:spPr>
              <a:xfrm>
                <a:off x="576937" y="3477865"/>
                <a:ext cx="11560628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tensor([ 0.0000,  2.5000,  5.0000,  7.5000, 10.0000])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413BFE-BD40-56CD-342F-3AC19E75E720}"/>
                  </a:ext>
                </a:extLst>
              </p:cNvPr>
              <p:cNvSpPr txBox="1"/>
              <p:nvPr/>
            </p:nvSpPr>
            <p:spPr>
              <a:xfrm>
                <a:off x="576937" y="3097330"/>
                <a:ext cx="10776857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var(--notebook-cell-output-font-family)"/>
                  </a:rPr>
                  <a:t>Result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384CF7-9554-0809-5315-3B13DA693319}"/>
                </a:ext>
              </a:extLst>
            </p:cNvPr>
            <p:cNvSpPr txBox="1"/>
            <p:nvPr/>
          </p:nvSpPr>
          <p:spPr>
            <a:xfrm>
              <a:off x="345233" y="4438789"/>
              <a:ext cx="1156062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linspace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dived the space of 0:10 to 5 pieces.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59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dim(2,3)</a:t>
            </a:r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matrix of dim(3, 2)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D45-BF8E-23ED-EFA1-1B187B1C0A1F}"/>
              </a:ext>
            </a:extLst>
          </p:cNvPr>
          <p:cNvSpPr txBox="1"/>
          <p:nvPr/>
        </p:nvSpPr>
        <p:spPr>
          <a:xfrm>
            <a:off x="345233" y="2210549"/>
            <a:ext cx="115606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         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multiply a and 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66DCC-E377-E5C1-882B-AB9F3444DDA8}"/>
              </a:ext>
            </a:extLst>
          </p:cNvPr>
          <p:cNvSpPr txBox="1"/>
          <p:nvPr/>
        </p:nvSpPr>
        <p:spPr>
          <a:xfrm>
            <a:off x="345233" y="3505380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[ 38, 6]])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tensor([[ 29, -16],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[ 38, 6]])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3C583-06F1-A706-4F9A-EF071BD12E14}"/>
              </a:ext>
            </a:extLst>
          </p:cNvPr>
          <p:cNvSpPr txBox="1"/>
          <p:nvPr/>
        </p:nvSpPr>
        <p:spPr>
          <a:xfrm>
            <a:off x="345233" y="3139204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6407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 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383347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dive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spcae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0:10 to 100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piceses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= exponent of 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B2E1-C769-3A6E-9C28-4B1D09A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23" y="3017826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987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345233" y="1078513"/>
            <a:ext cx="11560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Create a 3D matrix of dimension (3, 3, 2)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whole matrix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 the max number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Slice the second row of the second matrix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D42F-401D-E9D1-E813-1277ACDECCA7}"/>
              </a:ext>
            </a:extLst>
          </p:cNvPr>
          <p:cNvSpPr txBox="1"/>
          <p:nvPr/>
        </p:nvSpPr>
        <p:spPr>
          <a:xfrm>
            <a:off x="345233" y="3274317"/>
            <a:ext cx="11560628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2. Create a vector between 0 to 10 with 100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exponent from this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second exponent which is in reverse order of the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Draw a plot of the two vector on the same graph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Hint: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use the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one after the other to plot second graph on the same ploy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87897" y="1021154"/>
            <a:ext cx="11383347" cy="1843504"/>
            <a:chOff x="387897" y="1207768"/>
            <a:chExt cx="11383347" cy="18435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87897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8FB579-5F0A-4684-F497-520E8FC40949}"/>
              </a:ext>
            </a:extLst>
          </p:cNvPr>
          <p:cNvSpPr txBox="1"/>
          <p:nvPr/>
        </p:nvSpPr>
        <p:spPr>
          <a:xfrm>
            <a:off x="387897" y="3732423"/>
            <a:ext cx="11383347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tensor([[[ 0, 1],    [[ 6, 7],     [[12, 13],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[ 2, 3],     [ 8, 9],      [14, 15],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[ 4, 5]],    [10, 11]],    [16, 17]]])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max: tensor(17) 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tensor([[8, 9]])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A9ED-547E-A559-81CB-A0464AA7FDCC}"/>
              </a:ext>
            </a:extLst>
          </p:cNvPr>
          <p:cNvSpPr txBox="1"/>
          <p:nvPr/>
        </p:nvSpPr>
        <p:spPr>
          <a:xfrm>
            <a:off x="387897" y="3366247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6857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F264F-5E1F-02C4-120B-BE36B08EFD03}"/>
              </a:ext>
            </a:extLst>
          </p:cNvPr>
          <p:cNvGrpSpPr/>
          <p:nvPr/>
        </p:nvGrpSpPr>
        <p:grpSpPr>
          <a:xfrm>
            <a:off x="387897" y="996261"/>
            <a:ext cx="11383347" cy="1843504"/>
            <a:chOff x="387897" y="3580854"/>
            <a:chExt cx="11383347" cy="1843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387897" y="3947030"/>
              <a:ext cx="11383347" cy="147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'max:'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9ED-547E-A559-81CB-A0464AA7FDCC}"/>
                </a:ext>
              </a:extLst>
            </p:cNvPr>
            <p:cNvSpPr txBox="1"/>
            <p:nvPr/>
          </p:nvSpPr>
          <p:spPr>
            <a:xfrm>
              <a:off x="387897" y="3580854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Exercise - 2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1E6450-02FE-1F3E-048B-6EDD4BA3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1671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9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5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966E9F-3522-400C-AA38-01C07633B72E}"/>
              </a:ext>
            </a:extLst>
          </p:cNvPr>
          <p:cNvGrpSpPr/>
          <p:nvPr/>
        </p:nvGrpSpPr>
        <p:grpSpPr>
          <a:xfrm>
            <a:off x="635504" y="3482753"/>
            <a:ext cx="4745839" cy="713404"/>
            <a:chOff x="536228" y="1881320"/>
            <a:chExt cx="3772052" cy="713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/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0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 baseline="4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3BADB9-2FB7-4455-94D9-0E6943099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183" y="2049955"/>
                  <a:ext cx="2163097" cy="544769"/>
                </a:xfrm>
                <a:prstGeom prst="rect">
                  <a:avLst/>
                </a:prstGeom>
                <a:blipFill>
                  <a:blip r:embed="rId2"/>
                  <a:stretch>
                    <a:fillRect t="-1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39DB4-DDE8-401E-99DB-FAFDD6F07562}"/>
                </a:ext>
              </a:extLst>
            </p:cNvPr>
            <p:cNvSpPr/>
            <p:nvPr/>
          </p:nvSpPr>
          <p:spPr>
            <a:xfrm>
              <a:off x="536228" y="1881320"/>
              <a:ext cx="1818094" cy="544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Hypothesis: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/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Parameters: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b="0" i="1" baseline="-1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E18E19-10D7-45DD-9F5E-69E616258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5" y="4237380"/>
                <a:ext cx="3313082" cy="927369"/>
              </a:xfrm>
              <a:prstGeom prst="rect">
                <a:avLst/>
              </a:prstGeom>
              <a:blipFill>
                <a:blip r:embed="rId3"/>
                <a:stretch>
                  <a:fillRect l="-7353" t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/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Goal:  </a:t>
                </a:r>
                <a:r>
                  <a:rPr lang="en-US" sz="3200" dirty="0">
                    <a:solidFill>
                      <a:schemeClr val="tx1"/>
                    </a:solidFill>
                  </a:rPr>
                  <a:t>Minimize 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aseline="-100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5FED92-CEF5-472F-90CB-F553DE3F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3145153"/>
                <a:ext cx="4626462" cy="1780808"/>
              </a:xfrm>
              <a:prstGeom prst="rect">
                <a:avLst/>
              </a:prstGeom>
              <a:blipFill>
                <a:blip r:embed="rId4"/>
                <a:stretch>
                  <a:fillRect l="-5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92CB57-720B-4D66-A517-66DA86BADAAF}"/>
              </a:ext>
            </a:extLst>
          </p:cNvPr>
          <p:cNvCxnSpPr/>
          <p:nvPr/>
        </p:nvCxnSpPr>
        <p:spPr>
          <a:xfrm flipH="1" flipV="1">
            <a:off x="3008424" y="1794573"/>
            <a:ext cx="262958" cy="343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/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CE9024-9939-43FE-9EF5-73D98EFC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499" y="825246"/>
                <a:ext cx="4378051" cy="2079958"/>
              </a:xfrm>
              <a:prstGeom prst="rect">
                <a:avLst/>
              </a:prstGeom>
              <a:blipFill>
                <a:blip r:embed="rId7"/>
                <a:stretch>
                  <a:fillRect l="-5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AE75E-ECD1-4290-8A1C-1044807A2547}"/>
              </a:ext>
            </a:extLst>
          </p:cNvPr>
          <p:cNvGrpSpPr/>
          <p:nvPr/>
        </p:nvGrpSpPr>
        <p:grpSpPr>
          <a:xfrm>
            <a:off x="581025" y="1076326"/>
            <a:ext cx="3448050" cy="2191954"/>
            <a:chOff x="7539030" y="3538923"/>
            <a:chExt cx="3443295" cy="2551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E11A5C-E4D7-4295-BB65-8C0ED16DC88E}"/>
                </a:ext>
              </a:extLst>
            </p:cNvPr>
            <p:cNvSpPr/>
            <p:nvPr/>
          </p:nvSpPr>
          <p:spPr>
            <a:xfrm rot="19771533">
              <a:off x="8720927" y="4831122"/>
              <a:ext cx="232060" cy="173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540CF8-CABE-475B-9CAB-8BEF7F419AC7}"/>
                </a:ext>
              </a:extLst>
            </p:cNvPr>
            <p:cNvGrpSpPr/>
            <p:nvPr/>
          </p:nvGrpSpPr>
          <p:grpSpPr>
            <a:xfrm>
              <a:off x="7539030" y="3538923"/>
              <a:ext cx="3443295" cy="2551927"/>
              <a:chOff x="7539030" y="3538923"/>
              <a:chExt cx="3443295" cy="25519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1C48C2-F749-447A-93BE-DBDA67ABEEE1}"/>
                  </a:ext>
                </a:extLst>
              </p:cNvPr>
              <p:cNvSpPr/>
              <p:nvPr/>
            </p:nvSpPr>
            <p:spPr>
              <a:xfrm rot="19771533">
                <a:off x="9621194" y="4259379"/>
                <a:ext cx="232060" cy="1731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80C0D0-D710-4F9E-B791-4FCDD1A44455}"/>
                  </a:ext>
                </a:extLst>
              </p:cNvPr>
              <p:cNvGrpSpPr/>
              <p:nvPr/>
            </p:nvGrpSpPr>
            <p:grpSpPr>
              <a:xfrm>
                <a:off x="7539030" y="3538923"/>
                <a:ext cx="3443295" cy="2551927"/>
                <a:chOff x="7539030" y="3538923"/>
                <a:chExt cx="3443295" cy="255192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1E7E97-8925-4E4B-8F43-8BDD738BF6D1}"/>
                    </a:ext>
                  </a:extLst>
                </p:cNvPr>
                <p:cNvGrpSpPr/>
                <p:nvPr/>
              </p:nvGrpSpPr>
              <p:grpSpPr>
                <a:xfrm>
                  <a:off x="7539030" y="3538923"/>
                  <a:ext cx="3443295" cy="2551927"/>
                  <a:chOff x="7539030" y="3538923"/>
                  <a:chExt cx="3443295" cy="255192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7BD56A3-7A33-4231-A66C-2310937A15C6}"/>
                      </a:ext>
                    </a:extLst>
                  </p:cNvPr>
                  <p:cNvGrpSpPr/>
                  <p:nvPr/>
                </p:nvGrpSpPr>
                <p:grpSpPr>
                  <a:xfrm>
                    <a:off x="7539030" y="3538923"/>
                    <a:ext cx="3443295" cy="2551927"/>
                    <a:chOff x="7539030" y="3538923"/>
                    <a:chExt cx="3443295" cy="2551927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946F5FD-1F1B-4E8B-A0DA-47BD505898B4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396941" y="5234719"/>
                      <a:ext cx="232060" cy="1731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0655FFE-62BD-4C04-9FCE-4D52F6B6D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39030" y="3538923"/>
                      <a:ext cx="3443295" cy="2551927"/>
                      <a:chOff x="7539030" y="3538923"/>
                      <a:chExt cx="3443295" cy="2551927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13A2F07-CF38-4BE5-8DB2-F32C27553E1D}"/>
                          </a:ext>
                        </a:extLst>
                      </p:cNvPr>
                      <p:cNvSpPr/>
                      <p:nvPr/>
                    </p:nvSpPr>
                    <p:spPr>
                      <a:xfrm rot="19771533">
                        <a:off x="10088460" y="4170424"/>
                        <a:ext cx="232060" cy="1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C00000"/>
                            </a:solidFill>
                          </a:rPr>
                          <a:t>x</a:t>
                        </a:r>
                      </a:p>
                    </p:txBody>
                  </p:sp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41D81D-7EF4-413E-90FD-9245F58819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39030" y="3538923"/>
                        <a:ext cx="3443295" cy="2551927"/>
                        <a:chOff x="7539030" y="3538923"/>
                        <a:chExt cx="3443295" cy="2551927"/>
                      </a:xfrm>
                    </p:grpSpPr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7FF82BA7-6B19-458C-8F06-465943818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771533">
                          <a:off x="9243916" y="4335568"/>
                          <a:ext cx="232060" cy="1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x</a:t>
                          </a:r>
                        </a:p>
                      </p:txBody>
                    </p: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1BCC0974-DB76-45AC-8DC2-FC850BBA53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39030" y="3538923"/>
                          <a:ext cx="3443295" cy="2551927"/>
                          <a:chOff x="7539030" y="3538923"/>
                          <a:chExt cx="3443295" cy="2551927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1CA7D2C1-F190-4232-81B3-0703A60FCCE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39030" y="3538923"/>
                            <a:ext cx="3443295" cy="2551927"/>
                            <a:chOff x="7539030" y="3538923"/>
                            <a:chExt cx="3443295" cy="2551927"/>
                          </a:xfrm>
                        </p:grpSpPr>
                        <p:grpSp>
                          <p:nvGrpSpPr>
                            <p:cNvPr id="31" name="Group 30">
                              <a:extLst>
                                <a:ext uri="{FF2B5EF4-FFF2-40B4-BE49-F238E27FC236}">
                                  <a16:creationId xmlns:a16="http://schemas.microsoft.com/office/drawing/2014/main" id="{26C206C8-B218-488E-AC43-770FBE0CA53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79528" y="5817585"/>
                              <a:ext cx="3302797" cy="273265"/>
                              <a:chOff x="7679528" y="5817585"/>
                              <a:chExt cx="3302797" cy="273265"/>
                            </a:xfrm>
                          </p:grpSpPr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88EC2FB0-8F45-4DA3-A804-B3C6745115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7679528" y="5817585"/>
                                <a:ext cx="3302797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6" name="Rectangle 35">
                                <a:extLst>
                                  <a:ext uri="{FF2B5EF4-FFF2-40B4-BE49-F238E27FC236}">
                                    <a16:creationId xmlns:a16="http://schemas.microsoft.com/office/drawing/2014/main" id="{335D7B93-EF5D-4C4C-94BC-10F7E5A7EC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72575" y="5817586"/>
                                <a:ext cx="314324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x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2" name="Group 31">
                              <a:extLst>
                                <a:ext uri="{FF2B5EF4-FFF2-40B4-BE49-F238E27FC236}">
                                  <a16:creationId xmlns:a16="http://schemas.microsoft.com/office/drawing/2014/main" id="{194A130F-631E-4267-B11F-1E959A09D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39030" y="3538923"/>
                              <a:ext cx="314335" cy="2421537"/>
                              <a:chOff x="7539030" y="3538923"/>
                              <a:chExt cx="314335" cy="2421537"/>
                            </a:xfrm>
                          </p:grpSpPr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F4601DCD-94D7-43F5-8EB4-74D9F1BE1F7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7853365" y="3538923"/>
                                <a:ext cx="0" cy="242153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4" name="Rectangle 33">
                                <a:extLst>
                                  <a:ext uri="{FF2B5EF4-FFF2-40B4-BE49-F238E27FC236}">
                                    <a16:creationId xmlns:a16="http://schemas.microsoft.com/office/drawing/2014/main" id="{79590E6C-7F17-4E98-9853-A9D0325BC0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539030" y="4457379"/>
                                <a:ext cx="285754" cy="34321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:r>
                                  <a:rPr lang="en-US" dirty="0">
                                    <a:solidFill>
                                      <a:schemeClr val="tx1"/>
                                    </a:solidFill>
                                  </a:rPr>
                                  <a:t>y</a:t>
                                </a:r>
                              </a:p>
                            </p:txBody>
                          </p:sp>
                        </p:grpSp>
                      </p:grpSp>
                      <p:cxnSp>
                        <p:nvCxnSpPr>
                          <p:cNvPr id="29" name="Straight Connector 28">
                            <a:extLst>
                              <a:ext uri="{FF2B5EF4-FFF2-40B4-BE49-F238E27FC236}">
                                <a16:creationId xmlns:a16="http://schemas.microsoft.com/office/drawing/2014/main" id="{553D8B5F-1948-437C-A5F5-660AB83A7B8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8039100" y="3900872"/>
                            <a:ext cx="2495550" cy="1553918"/>
                          </a:xfrm>
                          <a:prstGeom prst="line">
                            <a:avLst/>
                          </a:prstGeom>
                          <a:ln w="158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lIns="0" tIns="0" rIns="0" bIns="0"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Rectangle 29">
                                <a:extLst>
                                  <a:ext uri="{FF2B5EF4-FFF2-40B4-BE49-F238E27FC236}">
                                    <a16:creationId xmlns:a16="http://schemas.microsoft.com/office/drawing/2014/main" id="{9D60BDF5-763B-4662-A899-4A00431748E6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33543" y="3649941"/>
                                <a:ext cx="602452" cy="273264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l="-5051" t="-10256" r="-2020" b="-48718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</p:grpSp>
              </p:grp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EDA3C9-E96A-444E-BC1F-64CB774C1115}"/>
                      </a:ext>
                    </a:extLst>
                  </p:cNvPr>
                  <p:cNvSpPr/>
                  <p:nvPr/>
                </p:nvSpPr>
                <p:spPr>
                  <a:xfrm rot="19771533">
                    <a:off x="8887382" y="4354880"/>
                    <a:ext cx="164166" cy="3239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4EBF1F-C0AD-499C-B30E-17C38111A83F}"/>
                    </a:ext>
                  </a:extLst>
                </p:cNvPr>
                <p:cNvSpPr/>
                <p:nvPr/>
              </p:nvSpPr>
              <p:spPr>
                <a:xfrm rot="19771533">
                  <a:off x="9074551" y="4659799"/>
                  <a:ext cx="232060" cy="1731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18" y="2148220"/>
                <a:ext cx="1223107" cy="437384"/>
              </a:xfrm>
              <a:prstGeom prst="rect">
                <a:avLst/>
              </a:prstGeom>
              <a:blipFill>
                <a:blip r:embed="rId8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32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E36877-28B2-3207-9888-59ABA4DD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" y="0"/>
            <a:ext cx="12191999" cy="689532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0" y="2643018"/>
            <a:ext cx="10862187" cy="1369145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042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89CC-14F7-D958-C3A4-36249CD9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DE9-5F4B-414D-62FA-65860E1A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linear pattern (a training 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a linear model with random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use of gradient decent to fit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prediction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look at two examples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81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3843-0E50-27AE-E526-D5200A458274}"/>
              </a:ext>
            </a:extLst>
          </p:cNvPr>
          <p:cNvSpPr txBox="1"/>
          <p:nvPr/>
        </p:nvSpPr>
        <p:spPr>
          <a:xfrm>
            <a:off x="419881" y="1619243"/>
            <a:ext cx="1138334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65612-AA10-81F4-F5C2-9AB29520B091}"/>
              </a:ext>
            </a:extLst>
          </p:cNvPr>
          <p:cNvSpPr txBox="1"/>
          <p:nvPr/>
        </p:nvSpPr>
        <p:spPr>
          <a:xfrm>
            <a:off x="345233" y="1136686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Import the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3378309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set the model ourselves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270585" y="1531219"/>
            <a:ext cx="11457995" cy="3505497"/>
            <a:chOff x="313249" y="1207768"/>
            <a:chExt cx="11457995" cy="3505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1393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manual_seed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dummy data for training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*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randn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AD79-E962-3AB5-A321-AF333F437B86}"/>
              </a:ext>
            </a:extLst>
          </p:cNvPr>
          <p:cNvSpPr txBox="1"/>
          <p:nvPr/>
        </p:nvSpPr>
        <p:spPr>
          <a:xfrm>
            <a:off x="345232" y="1031508"/>
            <a:ext cx="10776857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will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`b`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the parameter of the linear line as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 = w * x + b`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289506"/>
            <a:chOff x="313249" y="1207768"/>
            <a:chExt cx="11457995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  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plot the new X,Y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training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B6F281-5116-0437-1C8A-54659A20A4A7}"/>
              </a:ext>
            </a:extLst>
          </p:cNvPr>
          <p:cNvSpPr txBox="1"/>
          <p:nvPr/>
        </p:nvSpPr>
        <p:spPr>
          <a:xfrm>
            <a:off x="494041" y="2572050"/>
            <a:ext cx="10706876" cy="3661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4054C-7944-04EF-4051-5BBB70D2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995873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425196"/>
            <a:chOff x="313249" y="1207768"/>
            <a:chExt cx="11457995" cy="4059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933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nn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__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output_size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linear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  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].item())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Define the LR inherit from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nn.Module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var(--notebook-cell-output-font-famil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3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2153489"/>
            <a:chOff x="313249" y="1207768"/>
            <a:chExt cx="11457995" cy="19755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16093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 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'x'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takes variable 'y'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output_dim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Create instance of LR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BEEF4-DDFD-B7B4-198D-1B729193CA23}"/>
              </a:ext>
            </a:extLst>
          </p:cNvPr>
          <p:cNvGrpSpPr/>
          <p:nvPr/>
        </p:nvGrpSpPr>
        <p:grpSpPr>
          <a:xfrm>
            <a:off x="494041" y="3798160"/>
            <a:ext cx="11383591" cy="735508"/>
            <a:chOff x="-1968763" y="2914842"/>
            <a:chExt cx="11457995" cy="735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2E353A-0A67-9DCC-4B05-AC411B5E1EE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Model is now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an instance of LR we will work with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94539-051F-EE87-BE31-E2E1E29F1BF9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00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4369481"/>
            <a:chOff x="313249" y="1207768"/>
            <a:chExt cx="11457995" cy="4008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642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get_parameters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array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([-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y1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scatter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'X'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'Y'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7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768495"/>
            <a:chOff x="313249" y="1207768"/>
            <a:chExt cx="11457995" cy="704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3388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plot_fit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'Initial Model'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388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initial regression 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5CF6A-03A6-B1DA-B7EA-AA1F5EE3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" y="2105025"/>
            <a:ext cx="3724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1012507"/>
            <a:chOff x="313249" y="1207768"/>
            <a:chExt cx="11457995" cy="10125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.nn.MSELoss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.optim.SGD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.parameters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learning_rate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22FA64-0388-2025-4168-9F3A8EDB40A6}"/>
              </a:ext>
            </a:extLst>
          </p:cNvPr>
          <p:cNvGrpSpPr/>
          <p:nvPr/>
        </p:nvGrpSpPr>
        <p:grpSpPr>
          <a:xfrm>
            <a:off x="404204" y="2448200"/>
            <a:ext cx="11383591" cy="1012507"/>
            <a:chOff x="-1968763" y="2914842"/>
            <a:chExt cx="11457995" cy="1012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8FB579-5F0A-4684-F497-520E8FC40949}"/>
                </a:ext>
              </a:extLst>
            </p:cNvPr>
            <p:cNvSpPr txBox="1"/>
            <p:nvPr/>
          </p:nvSpPr>
          <p:spPr>
            <a:xfrm>
              <a:off x="-1894115" y="3281018"/>
              <a:ext cx="11383347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is a lost function that calculate the mean square error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Optimizer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calculate the derivative (gradian) using Stochastic Gradient Descent 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6F281-5116-0437-1C8A-54659A20A4A7}"/>
                </a:ext>
              </a:extLst>
            </p:cNvPr>
            <p:cNvSpPr txBox="1"/>
            <p:nvPr/>
          </p:nvSpPr>
          <p:spPr>
            <a:xfrm>
              <a:off x="-1968763" y="29148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Note: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5085AB-C7AB-43B1-B6D0-9E17EC8D8AB3}"/>
              </a:ext>
            </a:extLst>
          </p:cNvPr>
          <p:cNvGrpSpPr/>
          <p:nvPr/>
        </p:nvGrpSpPr>
        <p:grpSpPr>
          <a:xfrm>
            <a:off x="606866" y="1372983"/>
            <a:ext cx="4556889" cy="2354381"/>
            <a:chOff x="606866" y="1372983"/>
            <a:chExt cx="4556889" cy="235438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CCBFA4-A86A-4BEA-A4FD-0A95D872381E}"/>
                </a:ext>
              </a:extLst>
            </p:cNvPr>
            <p:cNvSpPr/>
            <p:nvPr/>
          </p:nvSpPr>
          <p:spPr>
            <a:xfrm rot="19771533">
              <a:off x="3876327" y="1802159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0DAFCC-8756-4460-8A7A-297B8CB885BF}"/>
                </a:ext>
              </a:extLst>
            </p:cNvPr>
            <p:cNvSpPr/>
            <p:nvPr/>
          </p:nvSpPr>
          <p:spPr>
            <a:xfrm rot="19771533">
              <a:off x="2825133" y="2337636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F576CB-6383-4CA0-84B3-088A63BE279D}"/>
                </a:ext>
              </a:extLst>
            </p:cNvPr>
            <p:cNvSpPr/>
            <p:nvPr/>
          </p:nvSpPr>
          <p:spPr>
            <a:xfrm rot="19771533">
              <a:off x="1886198" y="2801975"/>
              <a:ext cx="303626" cy="1593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05BFF4-026B-4926-A04E-1E0F4431D5B1}"/>
                </a:ext>
              </a:extLst>
            </p:cNvPr>
            <p:cNvGrpSpPr/>
            <p:nvPr/>
          </p:nvGrpSpPr>
          <p:grpSpPr>
            <a:xfrm>
              <a:off x="606866" y="1372983"/>
              <a:ext cx="4556889" cy="2354381"/>
              <a:chOff x="606866" y="1372983"/>
              <a:chExt cx="4556889" cy="235438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4A6438-5877-406E-BC3D-2AFFD9784013}"/>
                  </a:ext>
                </a:extLst>
              </p:cNvPr>
              <p:cNvGrpSpPr/>
              <p:nvPr/>
            </p:nvGrpSpPr>
            <p:grpSpPr>
              <a:xfrm>
                <a:off x="842380" y="3463853"/>
                <a:ext cx="4321375" cy="263511"/>
                <a:chOff x="787117" y="3199143"/>
                <a:chExt cx="3307358" cy="246061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5FFFDC-D464-4537-803F-DAF029E8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117" y="3203970"/>
                  <a:ext cx="3307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05080E-AF0F-48B8-AA80-EE05CCE531FA}"/>
                    </a:ext>
                  </a:extLst>
                </p:cNvPr>
                <p:cNvSpPr/>
                <p:nvPr/>
              </p:nvSpPr>
              <p:spPr>
                <a:xfrm>
                  <a:off x="2282226" y="3203971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B9920E-56DC-42A3-B39E-34A61042A14E}"/>
                    </a:ext>
                  </a:extLst>
                </p:cNvPr>
                <p:cNvSpPr/>
                <p:nvPr/>
              </p:nvSpPr>
              <p:spPr>
                <a:xfrm>
                  <a:off x="1562649" y="3199143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2B53956-F0F7-4FD5-BCA4-1069D6A5350D}"/>
                    </a:ext>
                  </a:extLst>
                </p:cNvPr>
                <p:cNvSpPr/>
                <p:nvPr/>
              </p:nvSpPr>
              <p:spPr>
                <a:xfrm>
                  <a:off x="3087472" y="3209332"/>
                  <a:ext cx="314758" cy="234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F45CF6-01A9-4022-8C72-3C8298105E4F}"/>
                  </a:ext>
                </a:extLst>
              </p:cNvPr>
              <p:cNvGrpSpPr/>
              <p:nvPr/>
            </p:nvGrpSpPr>
            <p:grpSpPr>
              <a:xfrm>
                <a:off x="606866" y="1372983"/>
                <a:ext cx="522891" cy="2227464"/>
                <a:chOff x="606867" y="1246735"/>
                <a:chExt cx="400194" cy="207995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A33C8D-3D3F-49E1-B94A-4CB92DB78851}"/>
                    </a:ext>
                  </a:extLst>
                </p:cNvPr>
                <p:cNvSpPr/>
                <p:nvPr/>
              </p:nvSpPr>
              <p:spPr>
                <a:xfrm>
                  <a:off x="606867" y="1598838"/>
                  <a:ext cx="391615" cy="2460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B7A181E-4A24-495A-8BB3-8E6C70F0884D}"/>
                    </a:ext>
                  </a:extLst>
                </p:cNvPr>
                <p:cNvGrpSpPr/>
                <p:nvPr/>
              </p:nvGrpSpPr>
              <p:grpSpPr>
                <a:xfrm>
                  <a:off x="615446" y="1246735"/>
                  <a:ext cx="391615" cy="2079957"/>
                  <a:chOff x="615446" y="1246735"/>
                  <a:chExt cx="391615" cy="207995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8935A961-DA2D-47EB-9C76-529B1D66D07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01" y="1246735"/>
                    <a:ext cx="301585" cy="2079957"/>
                    <a:chOff x="7552188" y="3538921"/>
                    <a:chExt cx="301169" cy="2421535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12184A78-DA44-4242-BB5B-7EA290DFD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3357" y="3538921"/>
                      <a:ext cx="0" cy="242153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263DED8D-20F6-4D06-B904-9EE37E3B2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188" y="4442945"/>
                      <a:ext cx="285754" cy="3432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8048A96-8BBB-4B66-8865-7F2B107A5E98}"/>
                      </a:ext>
                    </a:extLst>
                  </p:cNvPr>
                  <p:cNvSpPr/>
                  <p:nvPr/>
                </p:nvSpPr>
                <p:spPr>
                  <a:xfrm>
                    <a:off x="615446" y="2530533"/>
                    <a:ext cx="391615" cy="246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83513"/>
            <a:ext cx="10862187" cy="53934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0111D5-A648-4A25-8FD8-EDF5B71A22A1}"/>
              </a:ext>
            </a:extLst>
          </p:cNvPr>
          <p:cNvGrpSpPr/>
          <p:nvPr/>
        </p:nvGrpSpPr>
        <p:grpSpPr>
          <a:xfrm>
            <a:off x="6221349" y="3418244"/>
            <a:ext cx="4819306" cy="246061"/>
            <a:chOff x="787117" y="3199143"/>
            <a:chExt cx="3307358" cy="24606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DFBE26-B285-43E6-95AC-7BF63B450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7" y="3203970"/>
              <a:ext cx="3307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D125B-F2CB-41AF-8DF5-AA834FD61814}"/>
                </a:ext>
              </a:extLst>
            </p:cNvPr>
            <p:cNvSpPr/>
            <p:nvPr/>
          </p:nvSpPr>
          <p:spPr>
            <a:xfrm>
              <a:off x="2282226" y="3203971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DDC867-840A-4B8F-A6AE-7719CCD2B988}"/>
                </a:ext>
              </a:extLst>
            </p:cNvPr>
            <p:cNvSpPr/>
            <p:nvPr/>
          </p:nvSpPr>
          <p:spPr>
            <a:xfrm>
              <a:off x="1562649" y="3199143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267685-B7EE-4BA6-899A-143D0A0E4D19}"/>
                </a:ext>
              </a:extLst>
            </p:cNvPr>
            <p:cNvSpPr/>
            <p:nvPr/>
          </p:nvSpPr>
          <p:spPr>
            <a:xfrm>
              <a:off x="3087472" y="3209332"/>
              <a:ext cx="314758" cy="2347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A67028-F0D7-433C-9793-207CF6E16F48}"/>
              </a:ext>
            </a:extLst>
          </p:cNvPr>
          <p:cNvGrpSpPr/>
          <p:nvPr/>
        </p:nvGrpSpPr>
        <p:grpSpPr>
          <a:xfrm>
            <a:off x="5969496" y="1523207"/>
            <a:ext cx="583141" cy="2079957"/>
            <a:chOff x="606867" y="1246735"/>
            <a:chExt cx="400194" cy="20799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D9F571-F6FE-484C-802B-B4E7590EC234}"/>
                </a:ext>
              </a:extLst>
            </p:cNvPr>
            <p:cNvSpPr/>
            <p:nvPr/>
          </p:nvSpPr>
          <p:spPr>
            <a:xfrm>
              <a:off x="606867" y="1598838"/>
              <a:ext cx="391615" cy="246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4667DE2-5792-4A20-8C0F-6C794C5CA37F}"/>
                </a:ext>
              </a:extLst>
            </p:cNvPr>
            <p:cNvGrpSpPr/>
            <p:nvPr/>
          </p:nvGrpSpPr>
          <p:grpSpPr>
            <a:xfrm>
              <a:off x="615446" y="1246735"/>
              <a:ext cx="391615" cy="2079957"/>
              <a:chOff x="615446" y="1246735"/>
              <a:chExt cx="391615" cy="207995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AA51E4-7FC0-4276-8694-379491A98EEB}"/>
                  </a:ext>
                </a:extLst>
              </p:cNvPr>
              <p:cNvGrpSpPr/>
              <p:nvPr/>
            </p:nvGrpSpPr>
            <p:grpSpPr>
              <a:xfrm>
                <a:off x="659601" y="1246735"/>
                <a:ext cx="301585" cy="2079957"/>
                <a:chOff x="7552188" y="3538921"/>
                <a:chExt cx="301169" cy="2421535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AE3042F-6DC4-4923-8AED-102F81A95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357" y="3538921"/>
                  <a:ext cx="0" cy="24215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C64ACF5-6BC3-4270-993C-54CB3279E8C3}"/>
                    </a:ext>
                  </a:extLst>
                </p:cNvPr>
                <p:cNvSpPr/>
                <p:nvPr/>
              </p:nvSpPr>
              <p:spPr>
                <a:xfrm>
                  <a:off x="7552188" y="4442945"/>
                  <a:ext cx="285754" cy="3432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12AA2A-1B43-4100-A2DE-D76F181C6833}"/>
                  </a:ext>
                </a:extLst>
              </p:cNvPr>
              <p:cNvSpPr/>
              <p:nvPr/>
            </p:nvSpPr>
            <p:spPr>
              <a:xfrm>
                <a:off x="615446" y="2530533"/>
                <a:ext cx="391615" cy="246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/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function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A160537-767E-481C-AF23-C230DE8E1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0" y="252217"/>
                <a:ext cx="4696902" cy="688940"/>
              </a:xfrm>
              <a:prstGeom prst="rect">
                <a:avLst/>
              </a:prstGeom>
              <a:blipFill>
                <a:blip r:embed="rId2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/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Function of parameters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8B85D4-A534-4616-A262-236B8A2C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95" y="336180"/>
                <a:ext cx="4990826" cy="688940"/>
              </a:xfrm>
              <a:prstGeom prst="rect">
                <a:avLst/>
              </a:prstGeom>
              <a:blipFill>
                <a:blip r:embed="rId3"/>
                <a:stretch>
                  <a:fillRect l="-611"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80B58B-B030-487E-973C-A958A65FC5A5}"/>
              </a:ext>
            </a:extLst>
          </p:cNvPr>
          <p:cNvGrpSpPr/>
          <p:nvPr/>
        </p:nvGrpSpPr>
        <p:grpSpPr>
          <a:xfrm>
            <a:off x="6046250" y="1323975"/>
            <a:ext cx="3516851" cy="2095172"/>
            <a:chOff x="6046250" y="1323975"/>
            <a:chExt cx="3516851" cy="2095172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056535-B91A-4D98-B227-07CCC25B6FEE}"/>
                </a:ext>
              </a:extLst>
            </p:cNvPr>
            <p:cNvSpPr/>
            <p:nvPr/>
          </p:nvSpPr>
          <p:spPr>
            <a:xfrm>
              <a:off x="6152275" y="1323975"/>
              <a:ext cx="3410826" cy="2095172"/>
            </a:xfrm>
            <a:custGeom>
              <a:avLst/>
              <a:gdLst>
                <a:gd name="connsiteX0" fmla="*/ 0 w 3419475"/>
                <a:gd name="connsiteY0" fmla="*/ 152400 h 2124086"/>
                <a:gd name="connsiteX1" fmla="*/ 314325 w 3419475"/>
                <a:gd name="connsiteY1" fmla="*/ 923925 h 2124086"/>
                <a:gd name="connsiteX2" fmla="*/ 561975 w 3419475"/>
                <a:gd name="connsiteY2" fmla="*/ 1295400 h 2124086"/>
                <a:gd name="connsiteX3" fmla="*/ 885825 w 3419475"/>
                <a:gd name="connsiteY3" fmla="*/ 1838325 h 2124086"/>
                <a:gd name="connsiteX4" fmla="*/ 1466850 w 3419475"/>
                <a:gd name="connsiteY4" fmla="*/ 2124075 h 2124086"/>
                <a:gd name="connsiteX5" fmla="*/ 2085975 w 3419475"/>
                <a:gd name="connsiteY5" fmla="*/ 1847850 h 2124086"/>
                <a:gd name="connsiteX6" fmla="*/ 2533650 w 3419475"/>
                <a:gd name="connsiteY6" fmla="*/ 1400175 h 2124086"/>
                <a:gd name="connsiteX7" fmla="*/ 2847975 w 3419475"/>
                <a:gd name="connsiteY7" fmla="*/ 923925 h 2124086"/>
                <a:gd name="connsiteX8" fmla="*/ 3228975 w 3419475"/>
                <a:gd name="connsiteY8" fmla="*/ 361950 h 2124086"/>
                <a:gd name="connsiteX9" fmla="*/ 3419475 w 3419475"/>
                <a:gd name="connsiteY9" fmla="*/ 0 h 212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475" h="2124086">
                  <a:moveTo>
                    <a:pt x="0" y="152400"/>
                  </a:moveTo>
                  <a:cubicBezTo>
                    <a:pt x="110331" y="442912"/>
                    <a:pt x="220663" y="733425"/>
                    <a:pt x="314325" y="923925"/>
                  </a:cubicBezTo>
                  <a:cubicBezTo>
                    <a:pt x="407988" y="1114425"/>
                    <a:pt x="466725" y="1143000"/>
                    <a:pt x="561975" y="1295400"/>
                  </a:cubicBezTo>
                  <a:cubicBezTo>
                    <a:pt x="657225" y="1447800"/>
                    <a:pt x="735013" y="1700213"/>
                    <a:pt x="885825" y="1838325"/>
                  </a:cubicBezTo>
                  <a:cubicBezTo>
                    <a:pt x="1036638" y="1976438"/>
                    <a:pt x="1266825" y="2122487"/>
                    <a:pt x="1466850" y="2124075"/>
                  </a:cubicBezTo>
                  <a:cubicBezTo>
                    <a:pt x="1666875" y="2125663"/>
                    <a:pt x="1908175" y="1968500"/>
                    <a:pt x="2085975" y="1847850"/>
                  </a:cubicBezTo>
                  <a:cubicBezTo>
                    <a:pt x="2263775" y="1727200"/>
                    <a:pt x="2406650" y="1554162"/>
                    <a:pt x="2533650" y="1400175"/>
                  </a:cubicBezTo>
                  <a:cubicBezTo>
                    <a:pt x="2660650" y="1246188"/>
                    <a:pt x="2732088" y="1096963"/>
                    <a:pt x="2847975" y="923925"/>
                  </a:cubicBezTo>
                  <a:cubicBezTo>
                    <a:pt x="2963863" y="750888"/>
                    <a:pt x="3133725" y="515938"/>
                    <a:pt x="3228975" y="361950"/>
                  </a:cubicBezTo>
                  <a:cubicBezTo>
                    <a:pt x="3324225" y="207963"/>
                    <a:pt x="3371850" y="103981"/>
                    <a:pt x="34194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E339EE-CD9D-40E0-A39A-D93B7C5AB321}"/>
                </a:ext>
              </a:extLst>
            </p:cNvPr>
            <p:cNvGrpSpPr/>
            <p:nvPr/>
          </p:nvGrpSpPr>
          <p:grpSpPr>
            <a:xfrm>
              <a:off x="6046250" y="1512932"/>
              <a:ext cx="3459161" cy="1731939"/>
              <a:chOff x="6046250" y="1503407"/>
              <a:chExt cx="3459161" cy="17319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42E8D2A-5204-4711-8876-AC4C3E18A243}"/>
                  </a:ext>
                </a:extLst>
              </p:cNvPr>
              <p:cNvSpPr/>
              <p:nvPr/>
            </p:nvSpPr>
            <p:spPr>
              <a:xfrm rot="19771533">
                <a:off x="8016079" y="3086588"/>
                <a:ext cx="338612" cy="1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x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F3F005-948B-4D85-8B3D-5CE099BEBCE5}"/>
                  </a:ext>
                </a:extLst>
              </p:cNvPr>
              <p:cNvGrpSpPr/>
              <p:nvPr/>
            </p:nvGrpSpPr>
            <p:grpSpPr>
              <a:xfrm>
                <a:off x="6046250" y="1503407"/>
                <a:ext cx="3459161" cy="1299990"/>
                <a:chOff x="6046250" y="1493882"/>
                <a:chExt cx="3459161" cy="129999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EED009B-26A7-4231-971D-063922F63530}"/>
                    </a:ext>
                  </a:extLst>
                </p:cNvPr>
                <p:cNvSpPr/>
                <p:nvPr/>
              </p:nvSpPr>
              <p:spPr>
                <a:xfrm rot="19771533">
                  <a:off x="6566757" y="2585498"/>
                  <a:ext cx="338612" cy="1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2ECFDD7-CA83-4413-A9F6-FAB5611CF581}"/>
                    </a:ext>
                  </a:extLst>
                </p:cNvPr>
                <p:cNvGrpSpPr/>
                <p:nvPr/>
              </p:nvGrpSpPr>
              <p:grpSpPr>
                <a:xfrm>
                  <a:off x="6046250" y="1493882"/>
                  <a:ext cx="3459161" cy="1299990"/>
                  <a:chOff x="6046250" y="1493882"/>
                  <a:chExt cx="3459161" cy="129999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4956B90-7E23-4060-9998-0AB6941188E3}"/>
                      </a:ext>
                    </a:extLst>
                  </p:cNvPr>
                  <p:cNvGrpSpPr/>
                  <p:nvPr/>
                </p:nvGrpSpPr>
                <p:grpSpPr>
                  <a:xfrm>
                    <a:off x="8402512" y="1610213"/>
                    <a:ext cx="1102899" cy="1183659"/>
                    <a:chOff x="8402512" y="1610213"/>
                    <a:chExt cx="1102899" cy="1183659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8ABB760F-B3C1-4875-9AFE-E47DC0B72DBE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402512" y="2645114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277BBA08-DF5A-4A5C-AA98-5616C186AC96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8804834" y="2175988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3BAB9285-F910-4520-98DC-AC66A8C28E8C}"/>
                        </a:ext>
                      </a:extLst>
                    </p:cNvPr>
                    <p:cNvSpPr/>
                    <p:nvPr/>
                  </p:nvSpPr>
                  <p:spPr>
                    <a:xfrm rot="19771533">
                      <a:off x="9166799" y="1610213"/>
                      <a:ext cx="338612" cy="1487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B3FBEAD-870F-4F2B-AC1B-1D2DF04A4CED}"/>
                      </a:ext>
                    </a:extLst>
                  </p:cNvPr>
                  <p:cNvSpPr/>
                  <p:nvPr/>
                </p:nvSpPr>
                <p:spPr>
                  <a:xfrm rot="19771533" flipH="1">
                    <a:off x="6046250" y="1493882"/>
                    <a:ext cx="227528" cy="616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C00000"/>
                        </a:solidFill>
                      </a:rPr>
                      <a:t>x</a:t>
                    </a: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29DA13-E195-415A-B424-00D1AA6B5405}"/>
              </a:ext>
            </a:extLst>
          </p:cNvPr>
          <p:cNvGrpSpPr/>
          <p:nvPr/>
        </p:nvGrpSpPr>
        <p:grpSpPr>
          <a:xfrm>
            <a:off x="979405" y="1971887"/>
            <a:ext cx="5664444" cy="4192231"/>
            <a:chOff x="979405" y="1971887"/>
            <a:chExt cx="5664444" cy="419223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2CC4C2-F510-4268-A381-C8B8FA4D9325}"/>
                </a:ext>
              </a:extLst>
            </p:cNvPr>
            <p:cNvSpPr/>
            <p:nvPr/>
          </p:nvSpPr>
          <p:spPr>
            <a:xfrm rot="19771533">
              <a:off x="6305237" y="2209531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4AC38A4-8917-452F-BC9E-D5795BBE41A9}"/>
                </a:ext>
              </a:extLst>
            </p:cNvPr>
            <p:cNvGrpSpPr/>
            <p:nvPr/>
          </p:nvGrpSpPr>
          <p:grpSpPr>
            <a:xfrm>
              <a:off x="979405" y="1971887"/>
              <a:ext cx="4905149" cy="4192231"/>
              <a:chOff x="951273" y="1948704"/>
              <a:chExt cx="4905149" cy="419223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D1203F9-8975-4E6A-B28B-43585FA73F4A}"/>
                  </a:ext>
                </a:extLst>
              </p:cNvPr>
              <p:cNvGrpSpPr/>
              <p:nvPr/>
            </p:nvGrpSpPr>
            <p:grpSpPr>
              <a:xfrm>
                <a:off x="1042938" y="1948704"/>
                <a:ext cx="4813484" cy="1520317"/>
                <a:chOff x="1053783" y="1948706"/>
                <a:chExt cx="4813484" cy="152031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FF2245-2CC4-42F2-967D-66D02DE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3783" y="3451144"/>
                  <a:ext cx="4719272" cy="1293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p:txBody>
                </p:sp>
              </mc:Choice>
              <mc:Fallback xmlns=""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EC3B81BC-2329-4E27-ABFF-4A5E6B7A44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76264" y="3143374"/>
                      <a:ext cx="691003" cy="2857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532" r="-4425" b="-4893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F64E3172-2E4F-4247-BFBC-23C9E3FEC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3641" y="1948706"/>
                  <a:ext cx="6001" cy="14802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380B478-8E2E-46A8-94AA-2A845F184469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2997681" y="2419078"/>
                  <a:ext cx="3831" cy="10499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477C1AD3-510F-41B0-8891-C94C753111A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2045822" y="2952204"/>
                  <a:ext cx="65705" cy="5116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DD66B6B-3F6B-4C0B-B275-35DFD2C8901F}"/>
                  </a:ext>
                </a:extLst>
              </p:cNvPr>
              <p:cNvGrpSpPr/>
              <p:nvPr/>
            </p:nvGrpSpPr>
            <p:grpSpPr>
              <a:xfrm>
                <a:off x="951273" y="5521586"/>
                <a:ext cx="3653231" cy="619349"/>
                <a:chOff x="951273" y="5521586"/>
                <a:chExt cx="3653231" cy="6193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851C17A0-BDA3-4EF6-890D-FAE1AA56800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5596166"/>
                      <a:ext cx="1160254" cy="5447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2.3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7E92984-553B-4F2A-977E-63944C2ADD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7416" y="5521586"/>
                      <a:ext cx="1717088" cy="5966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801" b="-123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25A4E8D-37DB-4659-B323-C1E470100B98}"/>
                    </a:ext>
                  </a:extLst>
                </p:cNvPr>
                <p:cNvSpPr/>
                <p:nvPr/>
              </p:nvSpPr>
              <p:spPr>
                <a:xfrm>
                  <a:off x="2285707" y="5636952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D6DEB10-87B6-4F76-B5A0-CD5FBB7E93AE}"/>
              </a:ext>
            </a:extLst>
          </p:cNvPr>
          <p:cNvGrpSpPr/>
          <p:nvPr/>
        </p:nvGrpSpPr>
        <p:grpSpPr>
          <a:xfrm>
            <a:off x="951273" y="1887202"/>
            <a:ext cx="6237696" cy="3463983"/>
            <a:chOff x="951273" y="1887202"/>
            <a:chExt cx="6237696" cy="34639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21FB57-62FC-496F-A8D9-EE7FA17F1BCC}"/>
                </a:ext>
              </a:extLst>
            </p:cNvPr>
            <p:cNvSpPr/>
            <p:nvPr/>
          </p:nvSpPr>
          <p:spPr>
            <a:xfrm rot="19771533">
              <a:off x="6850357" y="3074827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55A25E2-5E63-44CC-8065-52B4607ACDAE}"/>
                </a:ext>
              </a:extLst>
            </p:cNvPr>
            <p:cNvGrpSpPr/>
            <p:nvPr/>
          </p:nvGrpSpPr>
          <p:grpSpPr>
            <a:xfrm>
              <a:off x="951273" y="1887202"/>
              <a:ext cx="4602825" cy="3463983"/>
              <a:chOff x="951273" y="1887202"/>
              <a:chExt cx="4602825" cy="346398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FBC11EB-8912-4387-BDFB-6BDA57E89DC4}"/>
                  </a:ext>
                </a:extLst>
              </p:cNvPr>
              <p:cNvGrpSpPr/>
              <p:nvPr/>
            </p:nvGrpSpPr>
            <p:grpSpPr>
              <a:xfrm>
                <a:off x="1049648" y="1887202"/>
                <a:ext cx="4504450" cy="1553211"/>
                <a:chOff x="1069816" y="1904901"/>
                <a:chExt cx="4504450" cy="1553211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61BDBAD-D0A0-421F-AFFA-2ABE2C167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9816" y="2434056"/>
                  <a:ext cx="4484283" cy="1024056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= 0.5</a:t>
                      </a:r>
                    </a:p>
                  </p:txBody>
                </p:sp>
              </mc:Choice>
              <mc:Fallback xmlns=""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E4F6399B-1B43-40C3-A2B1-17C5E5C88A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263" y="2148310"/>
                      <a:ext cx="691003" cy="28574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04" t="-28261" r="-17699" b="-5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9D3CD54-81F1-4B3D-85A7-6A77FF28B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6595" y="1904901"/>
                  <a:ext cx="0" cy="88667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9CACD29-BBA6-4B9D-9D94-C24279317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76946" y="2447113"/>
                  <a:ext cx="3985" cy="58015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EA78C91-190B-468D-9859-1FDB53AAC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45255" y="2894033"/>
                  <a:ext cx="16194" cy="31845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7F5BDD50-0EE5-4C5D-992D-64056DAF5CA9}"/>
                  </a:ext>
                </a:extLst>
              </p:cNvPr>
              <p:cNvGrpSpPr/>
              <p:nvPr/>
            </p:nvGrpSpPr>
            <p:grpSpPr>
              <a:xfrm>
                <a:off x="951273" y="4716138"/>
                <a:ext cx="3771034" cy="635047"/>
                <a:chOff x="951273" y="4716138"/>
                <a:chExt cx="3771034" cy="6350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60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baseline="20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baseline="2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baseline="2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600" b="0" i="1" baseline="1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CE15DF75-DF40-48D2-A50B-8CC8AB629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273" y="4806416"/>
                      <a:ext cx="1339688" cy="54476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0.68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0C27210D-4278-4F0C-B34A-0431F3493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5578" y="4716138"/>
                      <a:ext cx="1756729" cy="59660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612" b="-1122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54D6A24-21F4-4ED8-8A04-55933E8A9DDB}"/>
                    </a:ext>
                  </a:extLst>
                </p:cNvPr>
                <p:cNvSpPr/>
                <p:nvPr/>
              </p:nvSpPr>
              <p:spPr>
                <a:xfrm>
                  <a:off x="2312332" y="4858295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10F44D-6A6B-45AF-9710-C9868E0A581A}"/>
              </a:ext>
            </a:extLst>
          </p:cNvPr>
          <p:cNvGrpSpPr/>
          <p:nvPr/>
        </p:nvGrpSpPr>
        <p:grpSpPr>
          <a:xfrm>
            <a:off x="962286" y="1336414"/>
            <a:ext cx="6808141" cy="3288796"/>
            <a:chOff x="962286" y="1336414"/>
            <a:chExt cx="6808141" cy="32887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99A054-1B0C-452D-A7ED-3F971F3ED705}"/>
                </a:ext>
              </a:extLst>
            </p:cNvPr>
            <p:cNvSpPr/>
            <p:nvPr/>
          </p:nvSpPr>
          <p:spPr>
            <a:xfrm rot="19771533">
              <a:off x="7431815" y="3392855"/>
              <a:ext cx="338612" cy="148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x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CBEE9D0-CA33-463D-8D79-120823683F84}"/>
                </a:ext>
              </a:extLst>
            </p:cNvPr>
            <p:cNvGrpSpPr/>
            <p:nvPr/>
          </p:nvGrpSpPr>
          <p:grpSpPr>
            <a:xfrm>
              <a:off x="962286" y="1336414"/>
              <a:ext cx="4074395" cy="3288796"/>
              <a:chOff x="962286" y="1336414"/>
              <a:chExt cx="4074395" cy="32887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9FDEE11-EBF5-4090-BC9A-EEE7D40EF43D}"/>
                  </a:ext>
                </a:extLst>
              </p:cNvPr>
              <p:cNvGrpSpPr/>
              <p:nvPr/>
            </p:nvGrpSpPr>
            <p:grpSpPr>
              <a:xfrm>
                <a:off x="1026288" y="1336414"/>
                <a:ext cx="4010393" cy="2130067"/>
                <a:chOff x="1049649" y="1328045"/>
                <a:chExt cx="4010393" cy="213006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A06A9F7-875B-4AEE-B2DB-379EDCD0D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9649" y="1400344"/>
                  <a:ext cx="4010393" cy="2057768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1</a:t>
                      </a:r>
                    </a:p>
                  </p:txBody>
                </p:sp>
              </mc:Choice>
              <mc:Fallback xmlns="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85D5A9B-26B9-45D3-946C-2BEAD7A8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6825" y="1328045"/>
                      <a:ext cx="603284" cy="2347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081" t="-41026" r="-18182" b="-6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B1DB742-C639-433C-81E2-B3CBB5E5FD8A}"/>
                  </a:ext>
                </a:extLst>
              </p:cNvPr>
              <p:cNvGrpSpPr/>
              <p:nvPr/>
            </p:nvGrpSpPr>
            <p:grpSpPr>
              <a:xfrm>
                <a:off x="962286" y="4013403"/>
                <a:ext cx="3369905" cy="611807"/>
                <a:chOff x="962286" y="4013403"/>
                <a:chExt cx="3369905" cy="6118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baseline="2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baseline="2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36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200" baseline="30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3639DB4-DDE8-401E-99DB-FAFDD6F075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286" y="4146863"/>
                      <a:ext cx="1001338" cy="4783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 = 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215FED92-CEF5-472F-90CB-F553DE3F5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484" y="4013403"/>
                      <a:ext cx="1300707" cy="5966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280" r="-4673" b="-1224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7D3CEF-2095-49F3-8B07-E1A4BE5491EF}"/>
                    </a:ext>
                  </a:extLst>
                </p:cNvPr>
                <p:cNvSpPr/>
                <p:nvPr/>
              </p:nvSpPr>
              <p:spPr>
                <a:xfrm>
                  <a:off x="2323062" y="4171457"/>
                  <a:ext cx="537007" cy="3231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 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/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baseline="2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baseline="2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baseline="2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baseline="30000" dirty="0">
                    <a:solidFill>
                      <a:schemeClr val="tx1"/>
                    </a:solidFill>
                  </a:rPr>
                  <a:t> </a:t>
                </a:r>
                <a:endParaRPr lang="en-US" sz="3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AB22E2-A3BF-4F94-BD8C-90AC9DEE6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82" y="2394073"/>
                <a:ext cx="1001338" cy="478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EE09D76-A45A-49C8-AE1C-8BB2F1F09BA1}"/>
              </a:ext>
            </a:extLst>
          </p:cNvPr>
          <p:cNvSpPr/>
          <p:nvPr/>
        </p:nvSpPr>
        <p:spPr>
          <a:xfrm>
            <a:off x="7448589" y="3322993"/>
            <a:ext cx="360867" cy="35384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Standard Linear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1069517"/>
            <a:ext cx="11383348" cy="5167490"/>
            <a:chOff x="313249" y="1207768"/>
            <a:chExt cx="11457995" cy="5167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4801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[]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  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.zero_grad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  # clear gradient buffers 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make a prediction, given the inputs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criterion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outputs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get loss for the predicted output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add the lost for plotting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.backward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get gradients w.r.t to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optimizer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.step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# update parameters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loss </a:t>
              </a:r>
              <a:r>
                <a:rPr lang="en-US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.item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Declare lost function and SGD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81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345233" y="1153492"/>
            <a:ext cx="11405361" cy="1289506"/>
            <a:chOff x="313249" y="1207768"/>
            <a:chExt cx="11480152" cy="1289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410054" y="1573944"/>
              <a:ext cx="11383347" cy="923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losses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ylabel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'Loss'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xlabel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'epoch'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207768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 the losses (J Function)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477047-9581-6101-B710-358623C6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" y="2627688"/>
            <a:ext cx="3638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Example-1: Use Custom Module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90413-9EB9-44C9-F216-EFA12FE4CC84}"/>
              </a:ext>
            </a:extLst>
          </p:cNvPr>
          <p:cNvGrpSpPr/>
          <p:nvPr/>
        </p:nvGrpSpPr>
        <p:grpSpPr>
          <a:xfrm>
            <a:off x="419879" y="961450"/>
            <a:ext cx="11383348" cy="3245124"/>
            <a:chOff x="313249" y="1191142"/>
            <a:chExt cx="11457995" cy="3245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C3843-0E50-27AE-E526-D5200A458274}"/>
                </a:ext>
              </a:extLst>
            </p:cNvPr>
            <p:cNvSpPr txBox="1"/>
            <p:nvPr/>
          </p:nvSpPr>
          <p:spPr>
            <a:xfrm>
              <a:off x="387897" y="1573944"/>
              <a:ext cx="11383347" cy="28623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no_grad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 </a:t>
              </a:r>
              <a:r>
                <a:rPr lang="en-US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we don't need gradients in the testing phase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.cuda.is_available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cuda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cpu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from_numpy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))).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data.numpy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b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'go'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'True data'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plot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x_train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predicted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'--'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'Predictions'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legend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loc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'best'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plt</a:t>
              </a:r>
              <a:r>
                <a:rPr lang="en-US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65612-AA10-81F4-F5C2-9AB29520B091}"/>
                </a:ext>
              </a:extLst>
            </p:cNvPr>
            <p:cNvSpPr txBox="1"/>
            <p:nvPr/>
          </p:nvSpPr>
          <p:spPr>
            <a:xfrm>
              <a:off x="313249" y="1191142"/>
              <a:ext cx="10776857" cy="3661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var(--notebook-cell-output-font-family)"/>
                </a:rPr>
                <a:t>Plotting the model fitting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FE3F93-2005-69A6-B605-B09AF40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3" y="4384272"/>
            <a:ext cx="3648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4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979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– 3</a:t>
            </a:r>
            <a:br>
              <a:rPr lang="en-US" dirty="0"/>
            </a:br>
            <a:r>
              <a:rPr lang="en-US" dirty="0"/>
              <a:t>Overfitting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68749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/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the ability of the learned hypothesis to predict well on new examples.</a:t>
                </a:r>
                <a:endParaRPr lang="en-US" sz="2000" b="1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Overfitting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: too many features may cause the learned hypothesis to fit very well to the training set, meaning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but fail generalize on new examples.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Overfitting may cause if we have too many feature with too little data.</a:t>
                </a: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6CBBC1E-DA03-42D9-9F21-9862223AD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5" y="4672955"/>
                <a:ext cx="10520170" cy="19933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E818-3FB0-43AF-9706-5C61D57D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28" y="1042934"/>
            <a:ext cx="4185996" cy="299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Underfit / Overfit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A626D-6B86-447C-A3F2-7F3FD1A2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958459"/>
            <a:ext cx="3392935" cy="2906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9E04D-EBAE-419A-A089-C22284B0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9" y="846876"/>
            <a:ext cx="3550546" cy="30348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14A8F3-C04C-47F5-9738-8E4EF4DAFBB7}"/>
              </a:ext>
            </a:extLst>
          </p:cNvPr>
          <p:cNvCxnSpPr/>
          <p:nvPr/>
        </p:nvCxnSpPr>
        <p:spPr>
          <a:xfrm flipV="1">
            <a:off x="1242874" y="1133475"/>
            <a:ext cx="1882066" cy="168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70391A-E5C9-46BB-A55F-464D224CD062}"/>
              </a:ext>
            </a:extLst>
          </p:cNvPr>
          <p:cNvGrpSpPr/>
          <p:nvPr/>
        </p:nvGrpSpPr>
        <p:grpSpPr>
          <a:xfrm>
            <a:off x="995555" y="1421778"/>
            <a:ext cx="2728175" cy="2964578"/>
            <a:chOff x="995555" y="1421778"/>
            <a:chExt cx="2728175" cy="296457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A9D91-3069-4B32-ACFD-9B044B3B36B5}"/>
                </a:ext>
              </a:extLst>
            </p:cNvPr>
            <p:cNvSpPr/>
            <p:nvPr/>
          </p:nvSpPr>
          <p:spPr>
            <a:xfrm>
              <a:off x="1419225" y="142177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079002-9BD0-4720-B1C5-FB6F62C51369}"/>
                </a:ext>
              </a:extLst>
            </p:cNvPr>
            <p:cNvSpPr/>
            <p:nvPr/>
          </p:nvSpPr>
          <p:spPr>
            <a:xfrm>
              <a:off x="995555" y="4032317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“Underfit” or “high bias”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D18766-3DDF-4366-A77D-5A1FF0701B77}"/>
              </a:ext>
            </a:extLst>
          </p:cNvPr>
          <p:cNvGrpSpPr/>
          <p:nvPr/>
        </p:nvGrpSpPr>
        <p:grpSpPr>
          <a:xfrm>
            <a:off x="4318715" y="1314498"/>
            <a:ext cx="2728175" cy="3028772"/>
            <a:chOff x="4318715" y="1314498"/>
            <a:chExt cx="2728175" cy="302877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E623EE-106D-4690-9733-C8122872813C}"/>
                </a:ext>
              </a:extLst>
            </p:cNvPr>
            <p:cNvSpPr/>
            <p:nvPr/>
          </p:nvSpPr>
          <p:spPr>
            <a:xfrm>
              <a:off x="4667805" y="1314498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CDC21D-4977-4559-B5AC-B6DAD5A0D769}"/>
                </a:ext>
              </a:extLst>
            </p:cNvPr>
            <p:cNvSpPr/>
            <p:nvPr/>
          </p:nvSpPr>
          <p:spPr>
            <a:xfrm>
              <a:off x="4318715" y="3989231"/>
              <a:ext cx="2728175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“good fit”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EF44F4-1DCE-48D2-882C-9295995F22B8}"/>
              </a:ext>
            </a:extLst>
          </p:cNvPr>
          <p:cNvGrpSpPr/>
          <p:nvPr/>
        </p:nvGrpSpPr>
        <p:grpSpPr>
          <a:xfrm>
            <a:off x="7767953" y="1084895"/>
            <a:ext cx="3096514" cy="3283777"/>
            <a:chOff x="7777478" y="1084895"/>
            <a:chExt cx="3096514" cy="32837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05D98E-DCE1-49FD-8296-B66BD14BC028}"/>
                </a:ext>
              </a:extLst>
            </p:cNvPr>
            <p:cNvSpPr/>
            <p:nvPr/>
          </p:nvSpPr>
          <p:spPr>
            <a:xfrm>
              <a:off x="7777478" y="4014633"/>
              <a:ext cx="3096514" cy="3540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“overfitting” or “high variance”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F92086-0CFC-43F1-9E62-838CDDE4BC89}"/>
                </a:ext>
              </a:extLst>
            </p:cNvPr>
            <p:cNvSpPr/>
            <p:nvPr/>
          </p:nvSpPr>
          <p:spPr>
            <a:xfrm>
              <a:off x="7877175" y="1084895"/>
              <a:ext cx="2533650" cy="1793397"/>
            </a:xfrm>
            <a:custGeom>
              <a:avLst/>
              <a:gdLst>
                <a:gd name="connsiteX0" fmla="*/ 0 w 2533650"/>
                <a:gd name="connsiteY0" fmla="*/ 1467805 h 1793397"/>
                <a:gd name="connsiteX1" fmla="*/ 209550 w 2533650"/>
                <a:gd name="connsiteY1" fmla="*/ 1610680 h 1793397"/>
                <a:gd name="connsiteX2" fmla="*/ 504825 w 2533650"/>
                <a:gd name="connsiteY2" fmla="*/ 1782130 h 1793397"/>
                <a:gd name="connsiteX3" fmla="*/ 695325 w 2533650"/>
                <a:gd name="connsiteY3" fmla="*/ 1267780 h 1793397"/>
                <a:gd name="connsiteX4" fmla="*/ 695325 w 2533650"/>
                <a:gd name="connsiteY4" fmla="*/ 629605 h 1793397"/>
                <a:gd name="connsiteX5" fmla="*/ 942975 w 2533650"/>
                <a:gd name="connsiteY5" fmla="*/ 724855 h 1793397"/>
                <a:gd name="connsiteX6" fmla="*/ 1495425 w 2533650"/>
                <a:gd name="connsiteY6" fmla="*/ 705805 h 1793397"/>
                <a:gd name="connsiteX7" fmla="*/ 1485900 w 2533650"/>
                <a:gd name="connsiteY7" fmla="*/ 553405 h 1793397"/>
                <a:gd name="connsiteX8" fmla="*/ 1457325 w 2533650"/>
                <a:gd name="connsiteY8" fmla="*/ 955 h 1793397"/>
                <a:gd name="connsiteX9" fmla="*/ 2181225 w 2533650"/>
                <a:gd name="connsiteY9" fmla="*/ 429580 h 1793397"/>
                <a:gd name="connsiteX10" fmla="*/ 2533650 w 2533650"/>
                <a:gd name="connsiteY10" fmla="*/ 782005 h 179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0" h="1793397">
                  <a:moveTo>
                    <a:pt x="0" y="1467805"/>
                  </a:moveTo>
                  <a:cubicBezTo>
                    <a:pt x="62706" y="1513049"/>
                    <a:pt x="125413" y="1558293"/>
                    <a:pt x="209550" y="1610680"/>
                  </a:cubicBezTo>
                  <a:cubicBezTo>
                    <a:pt x="293688" y="1663068"/>
                    <a:pt x="423863" y="1839280"/>
                    <a:pt x="504825" y="1782130"/>
                  </a:cubicBezTo>
                  <a:cubicBezTo>
                    <a:pt x="585787" y="1724980"/>
                    <a:pt x="663575" y="1459867"/>
                    <a:pt x="695325" y="1267780"/>
                  </a:cubicBezTo>
                  <a:cubicBezTo>
                    <a:pt x="727075" y="1075692"/>
                    <a:pt x="654050" y="720092"/>
                    <a:pt x="695325" y="629605"/>
                  </a:cubicBezTo>
                  <a:cubicBezTo>
                    <a:pt x="736600" y="539118"/>
                    <a:pt x="809625" y="712155"/>
                    <a:pt x="942975" y="724855"/>
                  </a:cubicBezTo>
                  <a:cubicBezTo>
                    <a:pt x="1076325" y="737555"/>
                    <a:pt x="1404938" y="734380"/>
                    <a:pt x="1495425" y="705805"/>
                  </a:cubicBezTo>
                  <a:cubicBezTo>
                    <a:pt x="1585912" y="677230"/>
                    <a:pt x="1492250" y="670880"/>
                    <a:pt x="1485900" y="553405"/>
                  </a:cubicBezTo>
                  <a:cubicBezTo>
                    <a:pt x="1479550" y="435930"/>
                    <a:pt x="1341438" y="21592"/>
                    <a:pt x="1457325" y="955"/>
                  </a:cubicBezTo>
                  <a:cubicBezTo>
                    <a:pt x="1573212" y="-19682"/>
                    <a:pt x="2001838" y="299405"/>
                    <a:pt x="2181225" y="429580"/>
                  </a:cubicBezTo>
                  <a:cubicBezTo>
                    <a:pt x="2360612" y="559755"/>
                    <a:pt x="2447131" y="670880"/>
                    <a:pt x="2533650" y="78200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8933F-BF58-49F4-AEFE-2236872498F6}"/>
                </a:ext>
              </a:extLst>
            </p:cNvPr>
            <p:cNvSpPr/>
            <p:nvPr/>
          </p:nvSpPr>
          <p:spPr>
            <a:xfrm>
              <a:off x="8297091" y="1415221"/>
              <a:ext cx="2057400" cy="1521447"/>
            </a:xfrm>
            <a:custGeom>
              <a:avLst/>
              <a:gdLst>
                <a:gd name="connsiteX0" fmla="*/ 0 w 2057400"/>
                <a:gd name="connsiteY0" fmla="*/ 1521447 h 1521447"/>
                <a:gd name="connsiteX1" fmla="*/ 285750 w 2057400"/>
                <a:gd name="connsiteY1" fmla="*/ 749922 h 1521447"/>
                <a:gd name="connsiteX2" fmla="*/ 619125 w 2057400"/>
                <a:gd name="connsiteY2" fmla="*/ 283197 h 1521447"/>
                <a:gd name="connsiteX3" fmla="*/ 1447800 w 2057400"/>
                <a:gd name="connsiteY3" fmla="*/ 35547 h 1521447"/>
                <a:gd name="connsiteX4" fmla="*/ 2057400 w 2057400"/>
                <a:gd name="connsiteY4" fmla="*/ 6972 h 15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0" h="1521447">
                  <a:moveTo>
                    <a:pt x="0" y="1521447"/>
                  </a:moveTo>
                  <a:cubicBezTo>
                    <a:pt x="91281" y="1238872"/>
                    <a:pt x="182563" y="956297"/>
                    <a:pt x="285750" y="749922"/>
                  </a:cubicBezTo>
                  <a:cubicBezTo>
                    <a:pt x="388937" y="543547"/>
                    <a:pt x="425450" y="402260"/>
                    <a:pt x="619125" y="283197"/>
                  </a:cubicBezTo>
                  <a:cubicBezTo>
                    <a:pt x="812800" y="164134"/>
                    <a:pt x="1208088" y="81584"/>
                    <a:pt x="1447800" y="35547"/>
                  </a:cubicBezTo>
                  <a:cubicBezTo>
                    <a:pt x="1687512" y="-10490"/>
                    <a:pt x="1872456" y="-1759"/>
                    <a:pt x="2057400" y="6972"/>
                  </a:cubicBez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1026" name="Picture 2" descr="Regularization in Machine Learning - GeeksforGeeks">
            <a:extLst>
              <a:ext uri="{FF2B5EF4-FFF2-40B4-BE49-F238E27FC236}">
                <a16:creationId xmlns:a16="http://schemas.microsoft.com/office/drawing/2014/main" id="{2EB93FBD-BF14-4856-90C6-A3214DB3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58" y="4840519"/>
            <a:ext cx="30151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4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9D52-F571-4A68-92F2-ACE133A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Bias vs High </a:t>
            </a:r>
            <a:r>
              <a:rPr lang="en-US"/>
              <a:t>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368A-DCA5-4AEE-9982-108C01A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927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an cross validation reveal overfitting? Is it true or false? - Quora">
            <a:extLst>
              <a:ext uri="{FF2B5EF4-FFF2-40B4-BE49-F238E27FC236}">
                <a16:creationId xmlns:a16="http://schemas.microsoft.com/office/drawing/2014/main" id="{EDAA5457-B26F-41AC-B462-265D28E9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67758"/>
            <a:ext cx="3748088" cy="30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2 vs L1 Regularization in Machine Learning | Ridge and Lasso Regularization">
            <a:extLst>
              <a:ext uri="{FF2B5EF4-FFF2-40B4-BE49-F238E27FC236}">
                <a16:creationId xmlns:a16="http://schemas.microsoft.com/office/drawing/2014/main" id="{0EA140B2-FDA0-44C0-843C-7C7B72A7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73200"/>
            <a:ext cx="10172700" cy="48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36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Addressing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Options: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Reduce number of features: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Manually reduce the features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Model selection algorithm (automatic feature selection</a:t>
                </a:r>
              </a:p>
              <a:p>
                <a:pPr marL="971550" lvl="1" indent="-51435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Regularization: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Keep all features but reduce the magnitude of paraments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428750" lvl="2" indent="-514350">
                  <a:spcBef>
                    <a:spcPts val="1800"/>
                  </a:spcBef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Work well when we have a lot of features, each of which contributes a bit to predicting y. </a:t>
                </a:r>
              </a:p>
              <a:p>
                <a:pPr marL="1428750" lvl="2" indent="-5143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133475"/>
                <a:ext cx="11591925" cy="5331268"/>
              </a:xfrm>
              <a:prstGeom prst="rect">
                <a:avLst/>
              </a:prstGeom>
              <a:blipFill>
                <a:blip r:embed="rId2"/>
                <a:stretch>
                  <a:fillRect l="-1840" t="-1945" r="-21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32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468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/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Regularization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Small values of the parameters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cause: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Smaller hypothesis</a:t>
                </a:r>
              </a:p>
              <a:p>
                <a:pPr marL="1428750" lvl="2" indent="-514350">
                  <a:buFont typeface="Calibri" panose="020F0502020204030204" pitchFamily="34" charset="0"/>
                  <a:buChar char="–"/>
                </a:pPr>
                <a:r>
                  <a:rPr lang="en-US" sz="2800" dirty="0">
                    <a:solidFill>
                      <a:schemeClr val="tx1"/>
                    </a:solidFill>
                  </a:rPr>
                  <a:t>Less prone to overfitting</a:t>
                </a: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DBEA0C2-B211-4C5E-BFC9-879F8FD12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" y="4158053"/>
                <a:ext cx="10720388" cy="1924659"/>
              </a:xfrm>
              <a:prstGeom prst="rect">
                <a:avLst/>
              </a:prstGeom>
              <a:blipFill>
                <a:blip r:embed="rId2"/>
                <a:stretch>
                  <a:fillRect l="-2047" t="-5380" b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/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idea is to penalize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really small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3EBD193-BB1B-4DB7-946B-4237F44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133475"/>
                <a:ext cx="10944225" cy="466725"/>
              </a:xfrm>
              <a:prstGeom prst="roundRect">
                <a:avLst/>
              </a:prstGeom>
              <a:blipFill>
                <a:blip r:embed="rId3"/>
                <a:stretch>
                  <a:fillRect l="-22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762DB5-F25C-4F41-9C68-6E1E769406BF}"/>
              </a:ext>
            </a:extLst>
          </p:cNvPr>
          <p:cNvGrpSpPr/>
          <p:nvPr/>
        </p:nvGrpSpPr>
        <p:grpSpPr>
          <a:xfrm>
            <a:off x="390525" y="2004935"/>
            <a:ext cx="6096000" cy="1752600"/>
            <a:chOff x="247650" y="1859452"/>
            <a:chExt cx="6096000" cy="1752600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888DE45F-3AFF-46CE-AD87-1696B98F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1859452"/>
              <a:ext cx="21717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AB96BA-5886-476F-A7F1-FF5D17B94CC7}"/>
                </a:ext>
              </a:extLst>
            </p:cNvPr>
            <p:cNvSpPr/>
            <p:nvPr/>
          </p:nvSpPr>
          <p:spPr>
            <a:xfrm>
              <a:off x="2486025" y="2962275"/>
              <a:ext cx="3857625" cy="466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Regularization ‘flatten’ the hypothesis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Cost Function – intuition -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/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baseline="2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baseline="2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baseline="40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EF06CC-1A13-408D-B49F-CF3544C35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40" y="1426464"/>
                <a:ext cx="2185416" cy="460435"/>
              </a:xfrm>
              <a:prstGeom prst="rect">
                <a:avLst/>
              </a:prstGeom>
              <a:blipFill>
                <a:blip r:embed="rId2"/>
                <a:stretch>
                  <a:fillRect t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D6F6126-4720-40C8-88AD-729C6404E78F}"/>
              </a:ext>
            </a:extLst>
          </p:cNvPr>
          <p:cNvGrpSpPr/>
          <p:nvPr/>
        </p:nvGrpSpPr>
        <p:grpSpPr>
          <a:xfrm>
            <a:off x="333375" y="1149182"/>
            <a:ext cx="11858625" cy="5708818"/>
            <a:chOff x="333375" y="1149182"/>
            <a:chExt cx="11858625" cy="57088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56DF50-4596-4B35-B55E-F28B65F7AADD}"/>
                </a:ext>
              </a:extLst>
            </p:cNvPr>
            <p:cNvGrpSpPr/>
            <p:nvPr/>
          </p:nvGrpSpPr>
          <p:grpSpPr>
            <a:xfrm>
              <a:off x="333375" y="1149182"/>
              <a:ext cx="11858625" cy="5708818"/>
              <a:chOff x="333375" y="1149182"/>
              <a:chExt cx="11858625" cy="57088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9160688-A3AD-437F-97C2-7F01B76E8AA4}"/>
                  </a:ext>
                </a:extLst>
              </p:cNvPr>
              <p:cNvGrpSpPr/>
              <p:nvPr/>
            </p:nvGrpSpPr>
            <p:grpSpPr>
              <a:xfrm>
                <a:off x="333375" y="1149182"/>
                <a:ext cx="11477625" cy="5631904"/>
                <a:chOff x="333375" y="1149182"/>
                <a:chExt cx="11477625" cy="563190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463D79-1C83-4EE8-BFFA-63336C58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75" y="1149182"/>
                  <a:ext cx="11477625" cy="5631904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576D94A-6B55-4DA5-9EA6-2C13F9AF580F}"/>
                    </a:ext>
                  </a:extLst>
                </p:cNvPr>
                <p:cNvSpPr/>
                <p:nvPr/>
              </p:nvSpPr>
              <p:spPr>
                <a:xfrm>
                  <a:off x="365379" y="3551266"/>
                  <a:ext cx="1168146" cy="906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Price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(y)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71DBC4-7310-4E18-B335-48D0892EA8D5}"/>
                  </a:ext>
                </a:extLst>
              </p:cNvPr>
              <p:cNvSpPr/>
              <p:nvPr/>
            </p:nvSpPr>
            <p:spPr>
              <a:xfrm>
                <a:off x="333375" y="6305550"/>
                <a:ext cx="11858625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4E9D6E-3C29-4F6B-BEAA-A0F3CF83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622" y="2238375"/>
              <a:ext cx="4950415" cy="372427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5A3935-7C6F-43B3-A11B-375829869E22}"/>
                </a:ext>
              </a:extLst>
            </p:cNvPr>
            <p:cNvSpPr/>
            <p:nvPr/>
          </p:nvSpPr>
          <p:spPr>
            <a:xfrm>
              <a:off x="10734675" y="1219200"/>
              <a:ext cx="1123950" cy="460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6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Cost Function – 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5328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035093-5761-4409-BDA2-D6E1DE16881A}"/>
              </a:ext>
            </a:extLst>
          </p:cNvPr>
          <p:cNvSpPr/>
          <p:nvPr/>
        </p:nvSpPr>
        <p:spPr>
          <a:xfrm rot="16200000">
            <a:off x="5705475" y="2352675"/>
            <a:ext cx="152400" cy="2857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94170D-E073-4886-A108-33A04FC1FFCB}"/>
              </a:ext>
            </a:extLst>
          </p:cNvPr>
          <p:cNvGrpSpPr/>
          <p:nvPr/>
        </p:nvGrpSpPr>
        <p:grpSpPr>
          <a:xfrm>
            <a:off x="625655" y="918054"/>
            <a:ext cx="11252020" cy="3038829"/>
            <a:chOff x="625655" y="918054"/>
            <a:chExt cx="11252020" cy="3038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/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2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Note</a:t>
                  </a:r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J start from 1, not penalize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CC7EBCE-6E98-4479-BC7F-5F723C4D4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022" y="2525952"/>
                  <a:ext cx="4018645" cy="561976"/>
                </a:xfrm>
                <a:prstGeom prst="rect">
                  <a:avLst/>
                </a:prstGeom>
                <a:blipFill>
                  <a:blip r:embed="rId2"/>
                  <a:stretch>
                    <a:fillRect l="-3794" b="-4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2467F8C-B14A-4F92-AE38-C0CCAFCA90A3}"/>
                </a:ext>
              </a:extLst>
            </p:cNvPr>
            <p:cNvGrpSpPr/>
            <p:nvPr/>
          </p:nvGrpSpPr>
          <p:grpSpPr>
            <a:xfrm>
              <a:off x="625655" y="918054"/>
              <a:ext cx="11252020" cy="3038829"/>
              <a:chOff x="625655" y="918054"/>
              <a:chExt cx="11252020" cy="30388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/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Regularize the const Function: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ECE9024-9939-43FE-9EF5-73D98EFC4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55" y="918054"/>
                    <a:ext cx="11252020" cy="29109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22" t="-44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/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Mini  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a14:m>
                    <a:endParaRPr lang="en-US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a14:m>
                    <a:endParaRPr lang="en-US" sz="2400" baseline="-10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252F13A-AC4E-435B-BECF-C9B6B89C3F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52" y="3226644"/>
                    <a:ext cx="1546045" cy="5984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53" t="-26531" b="-255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A7CB63-9315-4F9C-833E-881A979735C1}"/>
                  </a:ext>
                </a:extLst>
              </p:cNvPr>
              <p:cNvCxnSpPr/>
              <p:nvPr/>
            </p:nvCxnSpPr>
            <p:spPr>
              <a:xfrm flipV="1">
                <a:off x="5781675" y="2571750"/>
                <a:ext cx="0" cy="714375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36D32E-B72E-41DF-AE88-C1ED83A730BE}"/>
                  </a:ext>
                </a:extLst>
              </p:cNvPr>
              <p:cNvSpPr/>
              <p:nvPr/>
            </p:nvSpPr>
            <p:spPr>
              <a:xfrm>
                <a:off x="4902807" y="3186868"/>
                <a:ext cx="1764694" cy="770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Regularization parameter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04F38B1-22EA-4636-BBD7-17CA35A9B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6290" y="2798289"/>
                <a:ext cx="1272041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5837762-88B4-4B55-8601-FE31AFE6DDD6}"/>
              </a:ext>
            </a:extLst>
          </p:cNvPr>
          <p:cNvSpPr/>
          <p:nvPr/>
        </p:nvSpPr>
        <p:spPr>
          <a:xfrm>
            <a:off x="736344" y="4440328"/>
            <a:ext cx="10719312" cy="20097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70C0"/>
                </a:solidFill>
              </a:rPr>
              <a:t>Tradeoff</a:t>
            </a:r>
            <a:r>
              <a:rPr lang="en-US" dirty="0">
                <a:solidFill>
                  <a:schemeClr val="tx1"/>
                </a:solidFill>
              </a:rPr>
              <a:t> - regularization is a tradeoff between: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Fit well the training data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Keep hypothesis “simpler”, avoiding overfitting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354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E2AA1-F0F2-454B-8184-DA643CAF027B}"/>
              </a:ext>
            </a:extLst>
          </p:cNvPr>
          <p:cNvGrpSpPr/>
          <p:nvPr/>
        </p:nvGrpSpPr>
        <p:grpSpPr>
          <a:xfrm>
            <a:off x="7000875" y="2943008"/>
            <a:ext cx="640852" cy="1657567"/>
            <a:chOff x="7000875" y="2943008"/>
            <a:chExt cx="640852" cy="16575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BC2D1-122D-49D6-AD1D-16906109902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943008"/>
              <a:ext cx="555127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5CA6AE-DAFD-460B-938A-E9905009216B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7" y="2943008"/>
              <a:ext cx="0" cy="16575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9D065C-AE52-456A-93A1-C89364CE39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0875" y="4600575"/>
              <a:ext cx="640852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7641727" y="4090157"/>
                <a:ext cx="2940064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After regrouping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7" y="4090157"/>
                <a:ext cx="2940064" cy="523346"/>
              </a:xfrm>
              <a:prstGeom prst="roundRect">
                <a:avLst/>
              </a:prstGeom>
              <a:blipFill>
                <a:blip r:embed="rId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14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/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EEB7D-A51D-4209-AD83-6EF009BEF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1099445"/>
                <a:ext cx="10171710" cy="2872480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55979"/>
            <a:ext cx="10862187" cy="594051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– Gradient Decent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30479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51C26-C8CD-4B7C-86C2-CF5E4310EC30}"/>
              </a:ext>
            </a:extLst>
          </p:cNvPr>
          <p:cNvGrpSpPr/>
          <p:nvPr/>
        </p:nvGrpSpPr>
        <p:grpSpPr>
          <a:xfrm>
            <a:off x="2905126" y="3488218"/>
            <a:ext cx="5129804" cy="363285"/>
            <a:chOff x="2905126" y="3488218"/>
            <a:chExt cx="5129804" cy="36328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7EBCE-6E98-4479-BC7F-5F723C4D4BC2}"/>
                </a:ext>
              </a:extLst>
            </p:cNvPr>
            <p:cNvSpPr/>
            <p:nvPr/>
          </p:nvSpPr>
          <p:spPr>
            <a:xfrm>
              <a:off x="4016285" y="3488218"/>
              <a:ext cx="4018645" cy="363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Note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: J start from 1,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311BF-A2A5-4F20-8A44-922F14E2C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6" y="3697852"/>
              <a:ext cx="1047749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EB331-FE6E-4383-98BE-ED6C25EB0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126" y="3489282"/>
              <a:ext cx="0" cy="208570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/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2A3215-61FD-4041-A66E-E89332A0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4106718"/>
                <a:ext cx="10171710" cy="1112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BC2D1-122D-49D6-AD1D-16906109902B}"/>
              </a:ext>
            </a:extLst>
          </p:cNvPr>
          <p:cNvCxnSpPr>
            <a:cxnSpLocks/>
          </p:cNvCxnSpPr>
          <p:nvPr/>
        </p:nvCxnSpPr>
        <p:spPr>
          <a:xfrm>
            <a:off x="4898526" y="4106718"/>
            <a:ext cx="313640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D065C-AE52-456A-93A1-C89364CE396B}"/>
              </a:ext>
            </a:extLst>
          </p:cNvPr>
          <p:cNvCxnSpPr>
            <a:cxnSpLocks/>
          </p:cNvCxnSpPr>
          <p:nvPr/>
        </p:nvCxnSpPr>
        <p:spPr>
          <a:xfrm flipV="1">
            <a:off x="4898526" y="4106718"/>
            <a:ext cx="0" cy="329971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/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9EFF50E-B017-46D0-B5DB-4CB6C42E6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25" y="3690890"/>
                <a:ext cx="3480237" cy="871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/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expression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usually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so this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enalize</a:t>
                </a: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A049D25-9185-412D-A423-CBAA44B3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8" y="5638801"/>
                <a:ext cx="10171710" cy="636514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/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Just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since we not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C0CE383-CFD0-4878-9187-DA7B11B8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26" y="1710973"/>
                <a:ext cx="4018637" cy="523346"/>
              </a:xfrm>
              <a:prstGeom prst="round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BC4A52-EC82-4435-9D8D-FF38571757A5}"/>
              </a:ext>
            </a:extLst>
          </p:cNvPr>
          <p:cNvCxnSpPr>
            <a:cxnSpLocks/>
          </p:cNvCxnSpPr>
          <p:nvPr/>
        </p:nvCxnSpPr>
        <p:spPr>
          <a:xfrm>
            <a:off x="6125322" y="1975045"/>
            <a:ext cx="1516405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70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1D39-649B-4C8C-88E8-1EF16531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0124"/>
            <a:ext cx="9144000" cy="2428876"/>
          </a:xfrm>
        </p:spPr>
        <p:txBody>
          <a:bodyPr>
            <a:normAutofit/>
          </a:bodyPr>
          <a:lstStyle/>
          <a:p>
            <a:r>
              <a:rPr lang="en-US" dirty="0"/>
              <a:t>Machine Learning – 4</a:t>
            </a:r>
            <a:br>
              <a:rPr lang="en-US" dirty="0"/>
            </a:br>
            <a:r>
              <a:rPr lang="en-US" dirty="0"/>
              <a:t>Neural Network –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6433-0EED-4BEC-B98A-20BF1A44A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712" y="3974900"/>
            <a:ext cx="9144000" cy="1655762"/>
          </a:xfrm>
        </p:spPr>
        <p:txBody>
          <a:bodyPr/>
          <a:lstStyle/>
          <a:p>
            <a:r>
              <a:rPr lang="en-US" dirty="0"/>
              <a:t>Tsemach Mizrachi</a:t>
            </a:r>
          </a:p>
        </p:txBody>
      </p:sp>
    </p:spTree>
    <p:extLst>
      <p:ext uri="{BB962C8B-B14F-4D97-AF65-F5344CB8AC3E}">
        <p14:creationId xmlns:p14="http://schemas.microsoft.com/office/powerpoint/2010/main" val="1243115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Non-Linear 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8364-6344-4C1E-A2C3-9A77CC98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755302"/>
            <a:ext cx="3968690" cy="266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FBFA-F6F1-4FD7-9266-6DBF83CF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1133475"/>
            <a:ext cx="5726097" cy="158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/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pixel image  </a:t>
                </a:r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2500 pixels (7500 if RGB)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5000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330955-CEFB-4443-8BE2-7817EC1A6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46760"/>
                <a:ext cx="5370990" cy="741334"/>
              </a:xfrm>
              <a:prstGeom prst="rect">
                <a:avLst/>
              </a:prstGeom>
              <a:blipFill>
                <a:blip r:embed="rId4"/>
                <a:stretch>
                  <a:fillRect l="-1703"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/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𝑝𝑖𝑥𝑒𝑙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5000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Quadratic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𝑚𝑖𝑙𝑖𝑜𝑛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baseline="-10000" dirty="0">
                  <a:solidFill>
                    <a:schemeClr val="tx1"/>
                  </a:solidFill>
                </a:endParaRPr>
              </a:p>
              <a:p>
                <a:endParaRPr lang="en-US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7DB144-E1A7-4FAF-8071-F1126466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2628043"/>
                <a:ext cx="5726097" cy="1970590"/>
              </a:xfrm>
              <a:prstGeom prst="rect">
                <a:avLst/>
              </a:prstGeom>
              <a:blipFill>
                <a:blip r:embed="rId5"/>
                <a:stretch>
                  <a:fillRect l="-2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/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expensive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efficient</m:t>
                      </m:r>
                    </m:oMath>
                  </m:oMathPara>
                </a14:m>
                <a:endParaRPr lang="en-US" baseline="-1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C736A7-B639-4768-8DDE-43F497EFF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98" y="5017131"/>
                <a:ext cx="5370990" cy="451514"/>
              </a:xfrm>
              <a:prstGeom prst="rect">
                <a:avLst/>
              </a:prstGeom>
              <a:blipFill>
                <a:blip r:embed="rId6"/>
                <a:stretch>
                  <a:fillRect l="-1587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5" grpId="0"/>
      <p:bldP spid="6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model – logistic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1271762" cy="5353050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8186EC-CF44-478B-885F-2CD451438C65}"/>
              </a:ext>
            </a:extLst>
          </p:cNvPr>
          <p:cNvGrpSpPr/>
          <p:nvPr/>
        </p:nvGrpSpPr>
        <p:grpSpPr>
          <a:xfrm>
            <a:off x="3413597" y="1831236"/>
            <a:ext cx="2093951" cy="2705981"/>
            <a:chOff x="3475230" y="1082539"/>
            <a:chExt cx="2093951" cy="270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661" y="2041409"/>
                  <a:ext cx="597520" cy="5585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/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rgbClr val="D83C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A58F41A-593E-47AD-999E-F39F3DF31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082539"/>
                  <a:ext cx="597520" cy="5585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D83CD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/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914D5D-4A6D-4A5C-9EB5-C89FAB23E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1781205"/>
                  <a:ext cx="597520" cy="55850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/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D50E7FC-503C-470D-B114-CD0C03275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2499082"/>
                  <a:ext cx="597520" cy="55850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/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3600" rIns="3600" bIns="108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12917E0-FCFF-4F16-9ABD-EEF3D398B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230" y="3230012"/>
                  <a:ext cx="597520" cy="55850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30BE8A-3D30-421C-A909-17B057DD695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4072750" y="1361793"/>
              <a:ext cx="898911" cy="958870"/>
            </a:xfrm>
            <a:prstGeom prst="straightConnector1">
              <a:avLst/>
            </a:prstGeom>
            <a:ln>
              <a:solidFill>
                <a:srgbClr val="D83C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044FBE-A1EB-4E67-B9DF-1A03261D44E3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4072750" y="2060459"/>
              <a:ext cx="898911" cy="26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CF0FD-03E0-4527-83FC-E9C5E277B233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4072750" y="2320663"/>
              <a:ext cx="898911" cy="45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FBB3DF-28E3-4D4C-9F23-BEB87A70E91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072749" y="2320663"/>
              <a:ext cx="898912" cy="117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40" y="1820564"/>
                <a:ext cx="995935" cy="598436"/>
              </a:xfrm>
              <a:prstGeom prst="rect">
                <a:avLst/>
              </a:prstGeom>
              <a:blipFill>
                <a:blip r:embed="rId7"/>
                <a:stretch>
                  <a:fillRect l="-13497" r="-6748" b="-11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/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Weights</a:t>
                </a:r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4DCFF2F-1AD9-489B-8E39-3D1F8B5D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624753"/>
                <a:ext cx="1116448" cy="649926"/>
              </a:xfrm>
              <a:prstGeom prst="rect">
                <a:avLst/>
              </a:prstGeom>
              <a:blipFill>
                <a:blip r:embed="rId8"/>
                <a:stretch>
                  <a:fillRect l="-3825" t="-5660" r="-3279" b="-26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stCxn id="65" idx="6"/>
          </p:cNvCxnSpPr>
          <p:nvPr/>
        </p:nvCxnSpPr>
        <p:spPr>
          <a:xfrm>
            <a:off x="5507548" y="3069360"/>
            <a:ext cx="43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/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baseline="-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EE9F54-1ED0-4ECB-8016-BF5D3E2B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178"/>
                <a:ext cx="995935" cy="598436"/>
              </a:xfrm>
              <a:prstGeom prst="rect">
                <a:avLst/>
              </a:prstGeom>
              <a:blipFill>
                <a:blip r:embed="rId9"/>
                <a:stretch>
                  <a:fillRect l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/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AE008-A20E-44BC-8CE3-44C895348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9" y="3277188"/>
                <a:ext cx="2770352" cy="72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/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𝑙𝑜𝑔𝑖𝑠𝑡𝑖𝑐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A0ACC9-7807-4059-BA09-4C4DB6C4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20" y="5112238"/>
                <a:ext cx="4631080" cy="558508"/>
              </a:xfrm>
              <a:prstGeom prst="rect">
                <a:avLst/>
              </a:prstGeom>
              <a:blipFill>
                <a:blip r:embed="rId11"/>
                <a:stretch>
                  <a:fillRect l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E1A7-3DD6-41A0-8B0A-7654327AA820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2438400" y="2809156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59339A-7045-45D1-93FF-5325436DDCE4}"/>
              </a:ext>
            </a:extLst>
          </p:cNvPr>
          <p:cNvCxnSpPr>
            <a:cxnSpLocks/>
          </p:cNvCxnSpPr>
          <p:nvPr/>
        </p:nvCxnSpPr>
        <p:spPr>
          <a:xfrm>
            <a:off x="2438398" y="4269821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EE7C69-5150-4AF4-BE20-F63590727970}"/>
              </a:ext>
            </a:extLst>
          </p:cNvPr>
          <p:cNvCxnSpPr>
            <a:cxnSpLocks/>
          </p:cNvCxnSpPr>
          <p:nvPr/>
        </p:nvCxnSpPr>
        <p:spPr>
          <a:xfrm>
            <a:off x="2438399" y="3527033"/>
            <a:ext cx="97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91" y="1602144"/>
                <a:ext cx="2770352" cy="1645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3ED46380-AFF7-4D75-9574-76701F8C3A09}"/>
              </a:ext>
            </a:extLst>
          </p:cNvPr>
          <p:cNvSpPr/>
          <p:nvPr/>
        </p:nvSpPr>
        <p:spPr>
          <a:xfrm>
            <a:off x="9382125" y="3929296"/>
            <a:ext cx="1584902" cy="879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Weights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o</a:t>
            </a: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r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rPr>
              <a:t>Parameters</a:t>
            </a:r>
            <a:endParaRPr lang="en-US" sz="2000" b="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4420BA-FCBF-4CD1-94FD-FA22A9CC3B08}"/>
              </a:ext>
            </a:extLst>
          </p:cNvPr>
          <p:cNvCxnSpPr>
            <a:cxnSpLocks/>
          </p:cNvCxnSpPr>
          <p:nvPr/>
        </p:nvCxnSpPr>
        <p:spPr>
          <a:xfrm flipV="1">
            <a:off x="10174576" y="3190629"/>
            <a:ext cx="0" cy="68151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0" grpId="0"/>
      <p:bldP spid="91" grpId="0"/>
      <p:bldP spid="97" grpId="0"/>
      <p:bldP spid="9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64F-E3D3-4F28-98BD-AB444ACB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dirty="0"/>
              <a:t>Multi-layer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64673-E219-4870-AA70-875E3D6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06769"/>
            <a:ext cx="106035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23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70231" y="1670841"/>
            <a:ext cx="547210" cy="34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/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𝑎𝑐𝑡𝑖𝑣𝑎𝑡𝑒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of unit </a:t>
                </a:r>
                <a:r>
                  <a:rPr lang="en-US" sz="2000" b="0" i="1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420571C-C5A4-4B27-921E-2385F7EDA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1225438"/>
                <a:ext cx="4562357" cy="543316"/>
              </a:xfrm>
              <a:prstGeom prst="rect">
                <a:avLst/>
              </a:prstGeom>
              <a:blipFill>
                <a:blip r:embed="rId2"/>
                <a:stretch>
                  <a:fillRect l="-1335" b="-8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70231" y="1439578"/>
            <a:ext cx="568248" cy="936671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/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3D85896-9878-4D30-B0E7-BA7CF5264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2" y="3471569"/>
                <a:ext cx="6340966" cy="2454443"/>
              </a:xfrm>
              <a:prstGeom prst="rect">
                <a:avLst/>
              </a:prstGeom>
              <a:blipFill>
                <a:blip r:embed="rId3"/>
                <a:stretch>
                  <a:fillRect l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70231" y="2016104"/>
            <a:ext cx="568248" cy="3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1036674" y="1183978"/>
            <a:ext cx="3467100" cy="2297018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 l="-4688" b="-4615"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11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/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𝑚𝑎𝑡𝑖𝑟𝑥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𝑐𝑜𝑛𝑡𝑟𝑎𝑜𝑙𝑖𝑛𝑔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𝑚𝑎𝑝𝑝𝑖𝑛𝑔</m:t>
                    </m:r>
                  </m:oMath>
                </a14:m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from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</a:t>
                </a:r>
                <a:r>
                  <a:rPr lang="en-US" sz="200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in layer </a:t>
                </a:r>
                <a: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j+1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0515E8D-EAA8-4154-8A99-9C6D528A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72" y="1989158"/>
                <a:ext cx="4795354" cy="720956"/>
              </a:xfrm>
              <a:prstGeom prst="rect">
                <a:avLst/>
              </a:prstGeom>
              <a:blipFill>
                <a:blip r:embed="rId12"/>
                <a:stretch>
                  <a:fillRect l="-2414" r="-139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/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𝑖𝑙𝑒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645F7B-3B44-4E3D-8319-0A9ED476E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35" y="5204168"/>
                <a:ext cx="2576878" cy="7639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902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C9AD-40B0-4D8F-B7E3-CC69AD5D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295091"/>
            <a:ext cx="10862187" cy="59843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learn its own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D7F3D-3FA1-4E90-B5F3-A1F1B5E3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1133475"/>
            <a:ext cx="10862187" cy="5043488"/>
          </a:xfrm>
        </p:spPr>
        <p:txBody>
          <a:bodyPr lIns="36000"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044FBE-A1EB-4E67-B9DF-1A03261D44E3}"/>
              </a:ext>
            </a:extLst>
          </p:cNvPr>
          <p:cNvCxnSpPr>
            <a:cxnSpLocks/>
            <a:stCxn id="68" idx="6"/>
            <a:endCxn id="65" idx="2"/>
          </p:cNvCxnSpPr>
          <p:nvPr/>
        </p:nvCxnSpPr>
        <p:spPr>
          <a:xfrm flipV="1">
            <a:off x="1596056" y="2082084"/>
            <a:ext cx="874935" cy="53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BF57E4-4739-4320-8E53-96727E390D25}"/>
              </a:ext>
            </a:extLst>
          </p:cNvPr>
          <p:cNvCxnSpPr>
            <a:cxnSpLocks/>
            <a:stCxn id="66" idx="6"/>
            <a:endCxn id="32" idx="2"/>
          </p:cNvCxnSpPr>
          <p:nvPr/>
        </p:nvCxnSpPr>
        <p:spPr>
          <a:xfrm>
            <a:off x="1596056" y="1725636"/>
            <a:ext cx="908572" cy="1443702"/>
          </a:xfrm>
          <a:prstGeom prst="straightConnector1">
            <a:avLst/>
          </a:prstGeom>
          <a:ln>
            <a:solidFill>
              <a:srgbClr val="D83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890773-2DB4-40C8-8F2C-14D66A2CD844}"/>
              </a:ext>
            </a:extLst>
          </p:cNvPr>
          <p:cNvCxnSpPr>
            <a:cxnSpLocks/>
            <a:stCxn id="68" idx="6"/>
            <a:endCxn id="32" idx="2"/>
          </p:cNvCxnSpPr>
          <p:nvPr/>
        </p:nvCxnSpPr>
        <p:spPr>
          <a:xfrm>
            <a:off x="1596056" y="2614243"/>
            <a:ext cx="908572" cy="5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1F89BB-2DF7-4689-B11C-07590FFA563F}"/>
              </a:ext>
            </a:extLst>
          </p:cNvPr>
          <p:cNvGrpSpPr/>
          <p:nvPr/>
        </p:nvGrpSpPr>
        <p:grpSpPr>
          <a:xfrm>
            <a:off x="742951" y="1331676"/>
            <a:ext cx="5543550" cy="3540423"/>
            <a:chOff x="847725" y="1008336"/>
            <a:chExt cx="3467100" cy="2297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/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" rIns="360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33E0D9-9125-43B5-920E-0B5C82904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492" y="1239090"/>
                  <a:ext cx="511200" cy="512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E02877-DB69-4409-909F-C7336427B562}"/>
                </a:ext>
              </a:extLst>
            </p:cNvPr>
            <p:cNvCxnSpPr>
              <a:cxnSpLocks/>
              <a:stCxn id="65" idx="6"/>
              <a:endCxn id="74" idx="2"/>
            </p:cNvCxnSpPr>
            <p:nvPr/>
          </p:nvCxnSpPr>
          <p:spPr>
            <a:xfrm>
              <a:off x="2439692" y="1495199"/>
              <a:ext cx="584936" cy="69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D7E23A-73FF-4B09-AB86-631148549E31}"/>
                </a:ext>
              </a:extLst>
            </p:cNvPr>
            <p:cNvGrpSpPr/>
            <p:nvPr/>
          </p:nvGrpSpPr>
          <p:grpSpPr>
            <a:xfrm>
              <a:off x="847725" y="1008336"/>
              <a:ext cx="3467100" cy="2297018"/>
              <a:chOff x="838200" y="1008336"/>
              <a:chExt cx="3467100" cy="22970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3AB664-8674-4798-AF09-D872822FAC81}"/>
                  </a:ext>
                </a:extLst>
              </p:cNvPr>
              <p:cNvSpPr/>
              <p:nvPr/>
            </p:nvSpPr>
            <p:spPr>
              <a:xfrm>
                <a:off x="3015103" y="1936194"/>
                <a:ext cx="511200" cy="51221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" rIns="3600" bIns="3600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D22798-7F05-423D-AE2E-84746BC247E2}"/>
                  </a:ext>
                </a:extLst>
              </p:cNvPr>
              <p:cNvGrpSpPr/>
              <p:nvPr/>
            </p:nvGrpSpPr>
            <p:grpSpPr>
              <a:xfrm>
                <a:off x="838200" y="1008336"/>
                <a:ext cx="3467100" cy="2297018"/>
                <a:chOff x="838200" y="1008336"/>
                <a:chExt cx="3467100" cy="22970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3600" rIns="3600" bIns="10800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D50E7FC-503C-470D-B114-CD0C032758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200" y="2182298"/>
                      <a:ext cx="511200" cy="51120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22D354C-C7A7-45F8-911E-24AC37FD91E8}"/>
                    </a:ext>
                  </a:extLst>
                </p:cNvPr>
                <p:cNvGrpSpPr/>
                <p:nvPr/>
              </p:nvGrpSpPr>
              <p:grpSpPr>
                <a:xfrm>
                  <a:off x="847377" y="1008336"/>
                  <a:ext cx="3457923" cy="2297018"/>
                  <a:chOff x="856902" y="1008336"/>
                  <a:chExt cx="3457923" cy="2297018"/>
                </a:xfrm>
              </p:grpSpPr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BACF0FD-03E0-4527-83FC-E9C5E277B233}"/>
                      </a:ext>
                    </a:extLst>
                  </p:cNvPr>
                  <p:cNvCxnSpPr>
                    <a:cxnSpLocks/>
                    <a:stCxn id="69" idx="6"/>
                    <a:endCxn id="65" idx="2"/>
                  </p:cNvCxnSpPr>
                  <p:nvPr/>
                </p:nvCxnSpPr>
                <p:spPr>
                  <a:xfrm flipV="1">
                    <a:off x="1349400" y="1495199"/>
                    <a:ext cx="579092" cy="9426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379338A-0117-43AB-83A1-AC10D51BABF6}"/>
                      </a:ext>
                    </a:extLst>
                  </p:cNvPr>
                  <p:cNvGrpSpPr/>
                  <p:nvPr/>
                </p:nvGrpSpPr>
                <p:grpSpPr>
                  <a:xfrm>
                    <a:off x="856902" y="1008336"/>
                    <a:ext cx="3457923" cy="2297018"/>
                    <a:chOff x="847377" y="1008336"/>
                    <a:chExt cx="3457923" cy="2297018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CBCCE1F-7259-4784-B56E-682025508E3B}"/>
                        </a:ext>
                      </a:extLst>
                    </p:cNvPr>
                    <p:cNvCxnSpPr>
                      <a:cxnSpLocks/>
                      <a:endCxn id="32" idx="2"/>
                    </p:cNvCxnSpPr>
                    <p:nvPr/>
                  </p:nvCxnSpPr>
                  <p:spPr>
                    <a:xfrm flipV="1">
                      <a:off x="1326559" y="2200607"/>
                      <a:ext cx="613446" cy="17981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49279C3C-5532-4830-980D-FFB6A312D3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7377" y="1008336"/>
                      <a:ext cx="3457923" cy="2297018"/>
                      <a:chOff x="847377" y="1008336"/>
                      <a:chExt cx="3457923" cy="22970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6" name="Oval 65">
                            <a:extLst>
                              <a:ext uri="{FF2B5EF4-FFF2-40B4-BE49-F238E27FC236}">
                                <a16:creationId xmlns:a16="http://schemas.microsoft.com/office/drawing/2014/main" id="{6A58F41A-593E-47AD-999E-F39F3DF3122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008336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rgbClr val="D83CD8"/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8" name="Oval 67">
                            <a:extLst>
                              <a:ext uri="{FF2B5EF4-FFF2-40B4-BE49-F238E27FC236}">
                                <a16:creationId xmlns:a16="http://schemas.microsoft.com/office/drawing/2014/main" id="{C5914D5D-4A6D-4A5C-9EB5-C89FAB23E61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60557" y="1584862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4630BE8A-3D30-421C-A909-17B057DD695E}"/>
                          </a:ext>
                        </a:extLst>
                      </p:cNvPr>
                      <p:cNvCxnSpPr>
                        <a:cxnSpLocks/>
                        <a:stCxn id="66" idx="6"/>
                        <a:endCxn id="65" idx="2"/>
                      </p:cNvCxnSpPr>
                      <p:nvPr/>
                    </p:nvCxnSpPr>
                    <p:spPr>
                      <a:xfrm>
                        <a:off x="1371757" y="1263936"/>
                        <a:ext cx="547210" cy="23126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108000" tIns="3600" rIns="3600" bIns="108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0" name="Oval 69">
                            <a:extLst>
                              <a:ext uri="{FF2B5EF4-FFF2-40B4-BE49-F238E27FC236}">
                                <a16:creationId xmlns:a16="http://schemas.microsoft.com/office/drawing/2014/main" id="{912917E0-FCFF-4F16-9ABD-EEF3D398B65F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7377" y="2794154"/>
                            <a:ext cx="511200" cy="511200"/>
                          </a:xfrm>
                          <a:prstGeom prst="ellipse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5">
                                <a:lumMod val="50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76" name="Straight Arrow Connector 75">
                        <a:extLst>
                          <a:ext uri="{FF2B5EF4-FFF2-40B4-BE49-F238E27FC236}">
                            <a16:creationId xmlns:a16="http://schemas.microsoft.com/office/drawing/2014/main" id="{A0FBB3DF-28E3-4D4C-9F23-BEB87A70E91F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2"/>
                      </p:cNvCxnSpPr>
                      <p:nvPr/>
                    </p:nvCxnSpPr>
                    <p:spPr>
                      <a:xfrm flipV="1">
                        <a:off x="1358577" y="1495199"/>
                        <a:ext cx="569915" cy="155455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0" tIns="0" rIns="0" bIns="0" rtlCol="0" anchor="ctr"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baseline="-10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8" name="Rectangle 87">
                            <a:extLst>
                              <a:ext uri="{FF2B5EF4-FFF2-40B4-BE49-F238E27FC236}">
                                <a16:creationId xmlns:a16="http://schemas.microsoft.com/office/drawing/2014/main" id="{26EE9F54-1ED0-4ECB-8016-BF5D3E2B245C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6303" y="1648037"/>
                            <a:ext cx="778997" cy="39577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FD9114E9-A76A-46C5-AFC7-D990CE053E5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40005" y="1944498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noFill/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36000" tIns="3600" rIns="3600" bIns="36000"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Oval 41">
                            <a:extLst>
                              <a:ext uri="{FF2B5EF4-FFF2-40B4-BE49-F238E27FC236}">
                                <a16:creationId xmlns:a16="http://schemas.microsoft.com/office/drawing/2014/main" id="{4A4CC6FE-4B7F-4C1B-8848-4F521F7184D6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28492" y="2657150"/>
                            <a:ext cx="511200" cy="512218"/>
                          </a:xfrm>
                          <a:prstGeom prst="ellipse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  <a:ln w="19050"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F2AD49FD-81C2-490D-AC40-3B2EFCF8D355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5134" y="2391612"/>
                        <a:ext cx="573358" cy="5216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>
                        <a:extLst>
                          <a:ext uri="{FF2B5EF4-FFF2-40B4-BE49-F238E27FC236}">
                            <a16:creationId xmlns:a16="http://schemas.microsoft.com/office/drawing/2014/main" id="{97707D2B-6007-45EE-91A4-EBD8C63C6F92}"/>
                          </a:ext>
                        </a:extLst>
                      </p:cNvPr>
                      <p:cNvCxnSpPr>
                        <a:cxnSpLocks/>
                        <a:endCxn id="42" idx="2"/>
                      </p:cNvCxnSpPr>
                      <p:nvPr/>
                    </p:nvCxnSpPr>
                    <p:spPr>
                      <a:xfrm>
                        <a:off x="1359641" y="1884351"/>
                        <a:ext cx="568851" cy="1028908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738165F6-8FF5-4718-AA58-6C42B4DA0AB8}"/>
                          </a:ext>
                        </a:extLst>
                      </p:cNvPr>
                      <p:cNvCxnSpPr>
                        <a:cxnSpLocks/>
                        <a:stCxn id="70" idx="6"/>
                        <a:endCxn id="42" idx="2"/>
                      </p:cNvCxnSpPr>
                      <p:nvPr/>
                    </p:nvCxnSpPr>
                    <p:spPr>
                      <a:xfrm flipV="1">
                        <a:off x="1358577" y="2913259"/>
                        <a:ext cx="569915" cy="13649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A1A0135E-0624-4BBC-93EA-D01B8A64AFF8}"/>
                          </a:ext>
                        </a:extLst>
                      </p:cNvPr>
                      <p:cNvCxnSpPr>
                        <a:cxnSpLocks/>
                        <a:stCxn id="70" idx="6"/>
                        <a:endCxn id="32" idx="2"/>
                      </p:cNvCxnSpPr>
                      <p:nvPr/>
                    </p:nvCxnSpPr>
                    <p:spPr>
                      <a:xfrm flipV="1">
                        <a:off x="1358577" y="2200607"/>
                        <a:ext cx="581428" cy="84914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Arrow Connector 62">
                        <a:extLst>
                          <a:ext uri="{FF2B5EF4-FFF2-40B4-BE49-F238E27FC236}">
                            <a16:creationId xmlns:a16="http://schemas.microsoft.com/office/drawing/2014/main" id="{942CDEDE-7634-426A-97E7-A20DE1123648}"/>
                          </a:ext>
                        </a:extLst>
                      </p:cNvPr>
                      <p:cNvCxnSpPr>
                        <a:cxnSpLocks/>
                        <a:stCxn id="66" idx="6"/>
                        <a:endCxn id="42" idx="2"/>
                      </p:cNvCxnSpPr>
                      <p:nvPr/>
                    </p:nvCxnSpPr>
                    <p:spPr>
                      <a:xfrm>
                        <a:off x="1371757" y="1263936"/>
                        <a:ext cx="556735" cy="1649323"/>
                      </a:xfrm>
                      <a:prstGeom prst="straightConnector1">
                        <a:avLst/>
                      </a:prstGeom>
                      <a:ln>
                        <a:solidFill>
                          <a:srgbClr val="D83CD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Arrow Connector 77">
                        <a:extLst>
                          <a:ext uri="{FF2B5EF4-FFF2-40B4-BE49-F238E27FC236}">
                            <a16:creationId xmlns:a16="http://schemas.microsoft.com/office/drawing/2014/main" id="{C749684A-C102-4FCB-8292-0C23608827E1}"/>
                          </a:ext>
                        </a:extLst>
                      </p:cNvPr>
                      <p:cNvCxnSpPr>
                        <a:cxnSpLocks/>
                        <a:stCxn id="42" idx="6"/>
                        <a:endCxn id="74" idx="2"/>
                      </p:cNvCxnSpPr>
                      <p:nvPr/>
                    </p:nvCxnSpPr>
                    <p:spPr>
                      <a:xfrm flipV="1">
                        <a:off x="2439692" y="2192303"/>
                        <a:ext cx="575411" cy="72095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Arrow Connector 78">
                        <a:extLst>
                          <a:ext uri="{FF2B5EF4-FFF2-40B4-BE49-F238E27FC236}">
                            <a16:creationId xmlns:a16="http://schemas.microsoft.com/office/drawing/2014/main" id="{DA68DB2F-111A-4396-9E9F-20F606633DF8}"/>
                          </a:ext>
                        </a:extLst>
                      </p:cNvPr>
                      <p:cNvCxnSpPr>
                        <a:cxnSpLocks/>
                        <a:stCxn id="32" idx="6"/>
                        <a:endCxn id="74" idx="2"/>
                      </p:cNvCxnSpPr>
                      <p:nvPr/>
                    </p:nvCxnSpPr>
                    <p:spPr>
                      <a:xfrm flipV="1">
                        <a:off x="2451205" y="2192303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>
                        <a:extLst>
                          <a:ext uri="{FF2B5EF4-FFF2-40B4-BE49-F238E27FC236}">
                            <a16:creationId xmlns:a16="http://schemas.microsoft.com/office/drawing/2014/main" id="{E72031B0-4D5B-4238-B84D-E9302FD3CA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57646" y="2173994"/>
                        <a:ext cx="563898" cy="830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DE1840B-4973-444D-A7F5-49CA47F208D0}"/>
              </a:ext>
            </a:extLst>
          </p:cNvPr>
          <p:cNvSpPr/>
          <p:nvPr/>
        </p:nvSpPr>
        <p:spPr>
          <a:xfrm>
            <a:off x="675064" y="1280469"/>
            <a:ext cx="1772521" cy="366300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/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baseline="-10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89FD30-8536-4E04-8837-FAD6937F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85" y="3127419"/>
                <a:ext cx="6340966" cy="598435"/>
              </a:xfrm>
              <a:prstGeom prst="rect">
                <a:avLst/>
              </a:prstGeom>
              <a:blipFill>
                <a:blip r:embed="rId10"/>
                <a:stretch>
                  <a:fillRect l="-1441" b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68E225-C19A-4C21-8D24-F3BE5EF67A07}"/>
              </a:ext>
            </a:extLst>
          </p:cNvPr>
          <p:cNvGrpSpPr/>
          <p:nvPr/>
        </p:nvGrpSpPr>
        <p:grpSpPr>
          <a:xfrm>
            <a:off x="8366768" y="3622762"/>
            <a:ext cx="2859263" cy="702880"/>
            <a:chOff x="8366768" y="3622762"/>
            <a:chExt cx="2859263" cy="702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/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01EC522-F4D0-44A9-B55D-ACAD1667C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768" y="3931684"/>
                  <a:ext cx="438990" cy="393958"/>
                </a:xfrm>
                <a:prstGeom prst="rect">
                  <a:avLst/>
                </a:prstGeom>
                <a:blipFill>
                  <a:blip r:embed="rId11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/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3C209A-0A06-4365-96B4-D65B31803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452" y="3901802"/>
                  <a:ext cx="438990" cy="393958"/>
                </a:xfrm>
                <a:prstGeom prst="rect">
                  <a:avLst/>
                </a:prstGeom>
                <a:blipFill>
                  <a:blip r:embed="rId12"/>
                  <a:stretch>
                    <a:fillRect l="-1389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/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A33AF4C-B620-4D44-BBF5-96A71C28D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7041" y="3925607"/>
                  <a:ext cx="438990" cy="393958"/>
                </a:xfrm>
                <a:prstGeom prst="rect">
                  <a:avLst/>
                </a:prstGeom>
                <a:blipFill>
                  <a:blip r:embed="rId13"/>
                  <a:stretch>
                    <a:fillRect l="-2778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52A681-C80E-45FC-B11A-D387F5C8EB61}"/>
                </a:ext>
              </a:extLst>
            </p:cNvPr>
            <p:cNvCxnSpPr/>
            <p:nvPr/>
          </p:nvCxnSpPr>
          <p:spPr>
            <a:xfrm flipV="1">
              <a:off x="8548163" y="3664523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CCBAD5-12E6-4252-B35B-AAE97EA36A48}"/>
                </a:ext>
              </a:extLst>
            </p:cNvPr>
            <p:cNvCxnSpPr/>
            <p:nvPr/>
          </p:nvCxnSpPr>
          <p:spPr>
            <a:xfrm flipV="1">
              <a:off x="9767947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588350-97E8-45AC-96A8-239019722814}"/>
                </a:ext>
              </a:extLst>
            </p:cNvPr>
            <p:cNvCxnSpPr/>
            <p:nvPr/>
          </p:nvCxnSpPr>
          <p:spPr>
            <a:xfrm flipV="1">
              <a:off x="11006536" y="3622762"/>
              <a:ext cx="0" cy="3720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/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𝑙𝑜𝑔𝑖𝑠𝑡𝑖𝑐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BUT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 they them are </a:t>
                </a:r>
                <a:r>
                  <a:rPr lang="en-US" sz="2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learned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as function of the input</a:t>
                </a:r>
              </a:p>
              <a:p>
                <a:endParaRPr lang="en-US" sz="20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13852A-BB3D-4E16-AF92-FF6051497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471708"/>
                <a:ext cx="7432313" cy="1692456"/>
              </a:xfrm>
              <a:prstGeom prst="rect">
                <a:avLst/>
              </a:prstGeom>
              <a:blipFill>
                <a:blip r:embed="rId14"/>
                <a:stretch>
                  <a:fillRect l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/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7EDBD-B499-4DAA-8AB5-751AD91FC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0" y="2007144"/>
                <a:ext cx="499456" cy="426278"/>
              </a:xfrm>
              <a:prstGeom prst="rect">
                <a:avLst/>
              </a:prstGeom>
              <a:blipFill>
                <a:blip r:embed="rId15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/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22A5C1-9D95-4BBA-9F32-AEBF1B1F1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53" y="2737060"/>
                <a:ext cx="499456" cy="426278"/>
              </a:xfrm>
              <a:prstGeom prst="rect">
                <a:avLst/>
              </a:prstGeom>
              <a:blipFill>
                <a:blip r:embed="rId16"/>
                <a:stretch>
                  <a:fillRect l="-10976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/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aseline="-10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2E03C62-251A-43ED-A2ED-03F74B41F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80" y="3810230"/>
                <a:ext cx="499456" cy="426278"/>
              </a:xfrm>
              <a:prstGeom prst="rect">
                <a:avLst/>
              </a:prstGeom>
              <a:blipFill>
                <a:blip r:embed="rId17"/>
                <a:stretch>
                  <a:fillRect l="-12195" r="-10976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C7B-AA49-44A5-9E7A-6A6F3940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611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6228-5A8D-4CDB-8CCF-4FCF3A74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89"/>
            <a:ext cx="10515600" cy="5055173"/>
          </a:xfrm>
        </p:spPr>
        <p:txBody>
          <a:bodyPr anchor="t" anchorCtr="0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B6E4-ACE9-4A13-AD4D-784365B83869}"/>
              </a:ext>
            </a:extLst>
          </p:cNvPr>
          <p:cNvSpPr/>
          <p:nvPr/>
        </p:nvSpPr>
        <p:spPr>
          <a:xfrm>
            <a:off x="838200" y="365126"/>
            <a:ext cx="10515600" cy="5894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92D050"/>
                </a:solidFill>
              </a:rPr>
              <a:t>T</a:t>
            </a:r>
            <a:r>
              <a:rPr lang="en-US" sz="6000" dirty="0">
                <a:solidFill>
                  <a:srgbClr val="FF0000"/>
                </a:solidFill>
              </a:rPr>
              <a:t>h</a:t>
            </a:r>
            <a:r>
              <a:rPr lang="en-US" sz="6000" dirty="0">
                <a:solidFill>
                  <a:srgbClr val="0066FF"/>
                </a:solidFill>
              </a:rPr>
              <a:t>a</a:t>
            </a:r>
            <a:r>
              <a:rPr lang="en-US" sz="6000" dirty="0">
                <a:solidFill>
                  <a:srgbClr val="FFFF00"/>
                </a:solidFill>
              </a:rPr>
              <a:t>n</a:t>
            </a:r>
            <a:r>
              <a:rPr lang="en-US" sz="6000" dirty="0">
                <a:solidFill>
                  <a:srgbClr val="33CCFF"/>
                </a:solidFill>
              </a:rPr>
              <a:t>k</a:t>
            </a:r>
            <a:r>
              <a:rPr lang="en-US" sz="6000" dirty="0"/>
              <a:t> </a:t>
            </a:r>
            <a:r>
              <a:rPr lang="en-US" sz="6000" dirty="0" err="1">
                <a:solidFill>
                  <a:srgbClr val="00CC00"/>
                </a:solidFill>
              </a:rPr>
              <a:t>Y</a:t>
            </a:r>
            <a:r>
              <a:rPr lang="en-US" sz="6000" dirty="0" err="1">
                <a:solidFill>
                  <a:srgbClr val="0066FF"/>
                </a:solidFill>
              </a:rPr>
              <a:t>o</a:t>
            </a:r>
            <a:endParaRPr lang="en-US" sz="6000" dirty="0">
              <a:solidFill>
                <a:srgbClr val="FF66C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A56B8-B9DF-4B1D-B66B-38481CB5A53B}"/>
              </a:ext>
            </a:extLst>
          </p:cNvPr>
          <p:cNvSpPr/>
          <p:nvPr/>
        </p:nvSpPr>
        <p:spPr>
          <a:xfrm rot="20547845">
            <a:off x="7296347" y="3076591"/>
            <a:ext cx="782425" cy="43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0" dirty="0">
                <a:solidFill>
                  <a:srgbClr val="FF66CC"/>
                </a:solidFill>
              </a:rPr>
              <a:t>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3384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6169</Words>
  <Application>Microsoft Office PowerPoint</Application>
  <PresentationFormat>Widescreen</PresentationFormat>
  <Paragraphs>1097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Segoe WPC</vt:lpstr>
      <vt:lpstr>var(--notebook-cell-output-font-family)</vt:lpstr>
      <vt:lpstr>Arial</vt:lpstr>
      <vt:lpstr>Calibri</vt:lpstr>
      <vt:lpstr>Calibri Light</vt:lpstr>
      <vt:lpstr>Cambria</vt:lpstr>
      <vt:lpstr>Cambria Math</vt:lpstr>
      <vt:lpstr>Consolas</vt:lpstr>
      <vt:lpstr>Office Theme</vt:lpstr>
      <vt:lpstr>PowerPoint Presentation</vt:lpstr>
      <vt:lpstr>Machine Learning – 1 Linear Regression</vt:lpstr>
      <vt:lpstr>Model Representation</vt:lpstr>
      <vt:lpstr>Model Representation</vt:lpstr>
      <vt:lpstr>Model Representation</vt:lpstr>
      <vt:lpstr>Cost Function</vt:lpstr>
      <vt:lpstr>Cost Function – intuition - I</vt:lpstr>
      <vt:lpstr>PowerPoint Presentation</vt:lpstr>
      <vt:lpstr>Cost Function – intuition - II</vt:lpstr>
      <vt:lpstr>Cost Function – intuition - II</vt:lpstr>
      <vt:lpstr>Parameters Learning – Gradient Descent</vt:lpstr>
      <vt:lpstr>Parameters Learning – Gradient Descent</vt:lpstr>
      <vt:lpstr>Gradient Descent Algorithm</vt:lpstr>
      <vt:lpstr>Gradient Descent Algorithm – Intuition</vt:lpstr>
      <vt:lpstr>Gradient Descent Algorithm – Choosing α</vt:lpstr>
      <vt:lpstr>Gradient Descent for Linear Regression</vt:lpstr>
      <vt:lpstr>Gradient Descent for Linear Regression</vt:lpstr>
      <vt:lpstr>Gradient Descent Algorithm For Linear Regression</vt:lpstr>
      <vt:lpstr>Feature Scaling</vt:lpstr>
      <vt:lpstr>Feature Scaling</vt:lpstr>
      <vt:lpstr>Feature Scaling – Mean Normalization</vt:lpstr>
      <vt:lpstr>Gradient Decent Converge Test</vt:lpstr>
      <vt:lpstr>PowerPoint Presentation</vt:lpstr>
      <vt:lpstr>Machine Learning – 2 Logistic Regression</vt:lpstr>
      <vt:lpstr>Classification</vt:lpstr>
      <vt:lpstr>Classification</vt:lpstr>
      <vt:lpstr>Hypothesis Representation</vt:lpstr>
      <vt:lpstr>Hypothesis Interpretation</vt:lpstr>
      <vt:lpstr>Decision Boundary</vt:lpstr>
      <vt:lpstr>Decision Boundary – example I</vt:lpstr>
      <vt:lpstr>Non-Linear decision boundary – example II</vt:lpstr>
      <vt:lpstr>Logistic regression – Cost function</vt:lpstr>
      <vt:lpstr>Logistic regression – Cost function</vt:lpstr>
      <vt:lpstr>Logistic regression – Cost function</vt:lpstr>
      <vt:lpstr>Simplified Cost function</vt:lpstr>
      <vt:lpstr>Logistic Regression – fit parameters</vt:lpstr>
      <vt:lpstr>Logistic Regression – Multiclass classification</vt:lpstr>
      <vt:lpstr>PowerPoint Presentation</vt:lpstr>
      <vt:lpstr>Workshop – 1 Tensors Introduction</vt:lpstr>
      <vt:lpstr>PyTorch Tensor Operations</vt:lpstr>
      <vt:lpstr>Creating a Tensor</vt:lpstr>
      <vt:lpstr>Tensor Data Types</vt:lpstr>
      <vt:lpstr>Tensor Data Type</vt:lpstr>
      <vt:lpstr>Tensor Rearrange</vt:lpstr>
      <vt:lpstr>Tensor Operations</vt:lpstr>
      <vt:lpstr>Tensor Slicing</vt:lpstr>
      <vt:lpstr>Tensor Slicing</vt:lpstr>
      <vt:lpstr>Tensor Slicing</vt:lpstr>
      <vt:lpstr>Tensor Operations and Gradients</vt:lpstr>
      <vt:lpstr>Tensor Operations</vt:lpstr>
      <vt:lpstr>Tensor Operations and gradients</vt:lpstr>
      <vt:lpstr>Tensor Operations and gradients</vt:lpstr>
      <vt:lpstr>Tensor Operations and gradients</vt:lpstr>
      <vt:lpstr>Tensor Functions</vt:lpstr>
      <vt:lpstr>Tensor Functions</vt:lpstr>
      <vt:lpstr>Tensor Functions</vt:lpstr>
      <vt:lpstr>Interoperability with Numpy</vt:lpstr>
      <vt:lpstr>Interoperability with Numpy</vt:lpstr>
      <vt:lpstr>Interoperability with Numpy</vt:lpstr>
      <vt:lpstr>Interoperability with Numpy</vt:lpstr>
      <vt:lpstr>Vector and Matrix Manipulation</vt:lpstr>
      <vt:lpstr>Vector Manipulations</vt:lpstr>
      <vt:lpstr>Matrix Multiplication</vt:lpstr>
      <vt:lpstr>Vector Manipulations</vt:lpstr>
      <vt:lpstr>Exercises</vt:lpstr>
      <vt:lpstr>Matrix Multiplication</vt:lpstr>
      <vt:lpstr>Solution</vt:lpstr>
      <vt:lpstr>Solution</vt:lpstr>
      <vt:lpstr>PowerPoint Presentation</vt:lpstr>
      <vt:lpstr>Linear Regression</vt:lpstr>
      <vt:lpstr>Linear Regression</vt:lpstr>
      <vt:lpstr>Example-1: set the model ourselves</vt:lpstr>
      <vt:lpstr>Example-1: set the model ourselves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Standard Linear Class</vt:lpstr>
      <vt:lpstr>Example-1: Use Custom Module</vt:lpstr>
      <vt:lpstr>Example-1: Use Custom Module</vt:lpstr>
      <vt:lpstr>PowerPoint Presentation</vt:lpstr>
      <vt:lpstr>Machine Learning – 3 Overfitting Regularization</vt:lpstr>
      <vt:lpstr>Underfit / Overfit</vt:lpstr>
      <vt:lpstr>Underfit / Overfit</vt:lpstr>
      <vt:lpstr>High Bias vs High Variance tradeoff</vt:lpstr>
      <vt:lpstr>Addressing Overfitting</vt:lpstr>
      <vt:lpstr>Regularization Cost Function</vt:lpstr>
      <vt:lpstr>Regularization Cost Function – Linear Regression</vt:lpstr>
      <vt:lpstr>Linear Regression – Gradient Decent</vt:lpstr>
      <vt:lpstr>Logistic Regression – Gradient Decent</vt:lpstr>
      <vt:lpstr>Machine Learning – 4 Neural Network – part I</vt:lpstr>
      <vt:lpstr>Non-Linear Hypothesis</vt:lpstr>
      <vt:lpstr>Neuron model – logistic unit</vt:lpstr>
      <vt:lpstr>Multi-layer network</vt:lpstr>
      <vt:lpstr>Computation Model</vt:lpstr>
      <vt:lpstr>Neural Network learn its own features</vt:lpstr>
      <vt:lpstr>PowerPoint Presentation</vt:lpstr>
      <vt:lpstr>Machine Learning – 5 Neural Network – part II</vt:lpstr>
      <vt:lpstr>Neuron model – logistic unit</vt:lpstr>
      <vt:lpstr>Neuron model – logistic unit</vt:lpstr>
      <vt:lpstr>PowerPoint Presentation</vt:lpstr>
      <vt:lpstr>Feature Scaling</vt:lpstr>
      <vt:lpstr>Gradient Descent Algorithm</vt:lpstr>
      <vt:lpstr>Cost Function – intuition -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1 Linear Regression</dc:title>
  <dc:creator>Mizrachi, Tsemach</dc:creator>
  <cp:lastModifiedBy>Tsemach Mizrachi</cp:lastModifiedBy>
  <cp:revision>4</cp:revision>
  <dcterms:created xsi:type="dcterms:W3CDTF">2021-07-13T19:03:50Z</dcterms:created>
  <dcterms:modified xsi:type="dcterms:W3CDTF">2023-01-15T10:26:36Z</dcterms:modified>
</cp:coreProperties>
</file>